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316" r:id="rId3"/>
    <p:sldId id="282" r:id="rId4"/>
  </p:sldIdLst>
  <p:sldSz cx="6858000" cy="9906000" type="A4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0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740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F34EBA-C764-4F76-90A1-009403B4063C}" type="doc">
      <dgm:prSet loTypeId="urn:microsoft.com/office/officeart/2005/8/layout/venn1" loCatId="relationship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BE07E33B-A842-429C-BD01-075186DA3BA1}">
      <dgm:prSet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b="1" dirty="0"/>
            <a:t>A</a:t>
          </a:r>
          <a:endParaRPr lang="id-ID" dirty="0"/>
        </a:p>
      </dgm:t>
    </dgm:pt>
    <dgm:pt modelId="{6FE7904B-28EF-499D-A77E-D6C31246C72E}" type="parTrans" cxnId="{D7FED011-BFD6-4A25-B363-7827A2AC3927}">
      <dgm:prSet/>
      <dgm:spPr/>
      <dgm:t>
        <a:bodyPr/>
        <a:lstStyle/>
        <a:p>
          <a:endParaRPr lang="id-ID"/>
        </a:p>
      </dgm:t>
    </dgm:pt>
    <dgm:pt modelId="{8387DC85-86A6-4409-A6DB-17B84E68B19F}" type="sibTrans" cxnId="{D7FED011-BFD6-4A25-B363-7827A2AC3927}">
      <dgm:prSet/>
      <dgm:spPr/>
      <dgm:t>
        <a:bodyPr/>
        <a:lstStyle/>
        <a:p>
          <a:endParaRPr lang="id-ID"/>
        </a:p>
      </dgm:t>
    </dgm:pt>
    <dgm:pt modelId="{5478A64C-CD8E-4277-8F19-451AC0911F33}" type="pres">
      <dgm:prSet presAssocID="{F0F34EBA-C764-4F76-90A1-009403B4063C}" presName="compositeShape" presStyleCnt="0">
        <dgm:presLayoutVars>
          <dgm:chMax val="7"/>
          <dgm:dir/>
          <dgm:resizeHandles val="exact"/>
        </dgm:presLayoutVars>
      </dgm:prSet>
      <dgm:spPr/>
    </dgm:pt>
    <dgm:pt modelId="{FD1FFEE1-917D-4BF6-A533-0FD9CBADB37E}" type="pres">
      <dgm:prSet presAssocID="{BE07E33B-A842-429C-BD01-075186DA3BA1}" presName="circ1TxSh" presStyleLbl="vennNode1" presStyleIdx="0" presStyleCnt="1"/>
      <dgm:spPr/>
    </dgm:pt>
  </dgm:ptLst>
  <dgm:cxnLst>
    <dgm:cxn modelId="{D7FED011-BFD6-4A25-B363-7827A2AC3927}" srcId="{F0F34EBA-C764-4F76-90A1-009403B4063C}" destId="{BE07E33B-A842-429C-BD01-075186DA3BA1}" srcOrd="0" destOrd="0" parTransId="{6FE7904B-28EF-499D-A77E-D6C31246C72E}" sibTransId="{8387DC85-86A6-4409-A6DB-17B84E68B19F}"/>
    <dgm:cxn modelId="{FAC68119-ABCD-4623-95D0-5BE0B02B318E}" type="presOf" srcId="{F0F34EBA-C764-4F76-90A1-009403B4063C}" destId="{5478A64C-CD8E-4277-8F19-451AC0911F33}" srcOrd="0" destOrd="0" presId="urn:microsoft.com/office/officeart/2005/8/layout/venn1"/>
    <dgm:cxn modelId="{D300996E-20EF-4765-A60E-57FD173D0673}" type="presOf" srcId="{BE07E33B-A842-429C-BD01-075186DA3BA1}" destId="{FD1FFEE1-917D-4BF6-A533-0FD9CBADB37E}" srcOrd="0" destOrd="0" presId="urn:microsoft.com/office/officeart/2005/8/layout/venn1"/>
    <dgm:cxn modelId="{0D9249FE-83DD-40B5-AE51-66D9E558E763}" type="presParOf" srcId="{5478A64C-CD8E-4277-8F19-451AC0911F33}" destId="{FD1FFEE1-917D-4BF6-A533-0FD9CBADB37E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F34EBA-C764-4F76-90A1-009403B4063C}" type="doc">
      <dgm:prSet loTypeId="urn:microsoft.com/office/officeart/2005/8/layout/venn1" loCatId="relationship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BE07E33B-A842-429C-BD01-075186DA3BA1}">
      <dgm:prSet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b="1" dirty="0"/>
            <a:t>B</a:t>
          </a:r>
          <a:endParaRPr lang="id-ID" dirty="0"/>
        </a:p>
      </dgm:t>
    </dgm:pt>
    <dgm:pt modelId="{6FE7904B-28EF-499D-A77E-D6C31246C72E}" type="parTrans" cxnId="{D7FED011-BFD6-4A25-B363-7827A2AC3927}">
      <dgm:prSet/>
      <dgm:spPr/>
      <dgm:t>
        <a:bodyPr/>
        <a:lstStyle/>
        <a:p>
          <a:endParaRPr lang="id-ID"/>
        </a:p>
      </dgm:t>
    </dgm:pt>
    <dgm:pt modelId="{8387DC85-86A6-4409-A6DB-17B84E68B19F}" type="sibTrans" cxnId="{D7FED011-BFD6-4A25-B363-7827A2AC3927}">
      <dgm:prSet/>
      <dgm:spPr/>
      <dgm:t>
        <a:bodyPr/>
        <a:lstStyle/>
        <a:p>
          <a:endParaRPr lang="id-ID"/>
        </a:p>
      </dgm:t>
    </dgm:pt>
    <dgm:pt modelId="{5478A64C-CD8E-4277-8F19-451AC0911F33}" type="pres">
      <dgm:prSet presAssocID="{F0F34EBA-C764-4F76-90A1-009403B4063C}" presName="compositeShape" presStyleCnt="0">
        <dgm:presLayoutVars>
          <dgm:chMax val="7"/>
          <dgm:dir/>
          <dgm:resizeHandles val="exact"/>
        </dgm:presLayoutVars>
      </dgm:prSet>
      <dgm:spPr/>
    </dgm:pt>
    <dgm:pt modelId="{FD1FFEE1-917D-4BF6-A533-0FD9CBADB37E}" type="pres">
      <dgm:prSet presAssocID="{BE07E33B-A842-429C-BD01-075186DA3BA1}" presName="circ1TxSh" presStyleLbl="vennNode1" presStyleIdx="0" presStyleCnt="1" custLinFactNeighborX="-1811"/>
      <dgm:spPr/>
    </dgm:pt>
  </dgm:ptLst>
  <dgm:cxnLst>
    <dgm:cxn modelId="{0B64B00D-1368-42D9-8D7D-1350ADD177EE}" type="presOf" srcId="{F0F34EBA-C764-4F76-90A1-009403B4063C}" destId="{5478A64C-CD8E-4277-8F19-451AC0911F33}" srcOrd="0" destOrd="0" presId="urn:microsoft.com/office/officeart/2005/8/layout/venn1"/>
    <dgm:cxn modelId="{D7FED011-BFD6-4A25-B363-7827A2AC3927}" srcId="{F0F34EBA-C764-4F76-90A1-009403B4063C}" destId="{BE07E33B-A842-429C-BD01-075186DA3BA1}" srcOrd="0" destOrd="0" parTransId="{6FE7904B-28EF-499D-A77E-D6C31246C72E}" sibTransId="{8387DC85-86A6-4409-A6DB-17B84E68B19F}"/>
    <dgm:cxn modelId="{2D0071D0-F2D9-4FBB-A592-4F89E0CAACBA}" type="presOf" srcId="{BE07E33B-A842-429C-BD01-075186DA3BA1}" destId="{FD1FFEE1-917D-4BF6-A533-0FD9CBADB37E}" srcOrd="0" destOrd="0" presId="urn:microsoft.com/office/officeart/2005/8/layout/venn1"/>
    <dgm:cxn modelId="{9081F7D8-4991-4BF2-A0D0-A1C75BC36085}" type="presParOf" srcId="{5478A64C-CD8E-4277-8F19-451AC0911F33}" destId="{FD1FFEE1-917D-4BF6-A533-0FD9CBADB37E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F34EBA-C764-4F76-90A1-009403B4063C}" type="doc">
      <dgm:prSet loTypeId="urn:microsoft.com/office/officeart/2005/8/layout/venn1" loCatId="relationship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BE07E33B-A842-429C-BD01-075186DA3BA1}">
      <dgm:prSet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b="1" dirty="0"/>
            <a:t>C</a:t>
          </a:r>
          <a:endParaRPr lang="id-ID" dirty="0"/>
        </a:p>
      </dgm:t>
    </dgm:pt>
    <dgm:pt modelId="{6FE7904B-28EF-499D-A77E-D6C31246C72E}" type="parTrans" cxnId="{D7FED011-BFD6-4A25-B363-7827A2AC3927}">
      <dgm:prSet/>
      <dgm:spPr/>
      <dgm:t>
        <a:bodyPr/>
        <a:lstStyle/>
        <a:p>
          <a:endParaRPr lang="id-ID"/>
        </a:p>
      </dgm:t>
    </dgm:pt>
    <dgm:pt modelId="{8387DC85-86A6-4409-A6DB-17B84E68B19F}" type="sibTrans" cxnId="{D7FED011-BFD6-4A25-B363-7827A2AC3927}">
      <dgm:prSet/>
      <dgm:spPr/>
      <dgm:t>
        <a:bodyPr/>
        <a:lstStyle/>
        <a:p>
          <a:endParaRPr lang="id-ID"/>
        </a:p>
      </dgm:t>
    </dgm:pt>
    <dgm:pt modelId="{5478A64C-CD8E-4277-8F19-451AC0911F33}" type="pres">
      <dgm:prSet presAssocID="{F0F34EBA-C764-4F76-90A1-009403B4063C}" presName="compositeShape" presStyleCnt="0">
        <dgm:presLayoutVars>
          <dgm:chMax val="7"/>
          <dgm:dir/>
          <dgm:resizeHandles val="exact"/>
        </dgm:presLayoutVars>
      </dgm:prSet>
      <dgm:spPr/>
    </dgm:pt>
    <dgm:pt modelId="{FD1FFEE1-917D-4BF6-A533-0FD9CBADB37E}" type="pres">
      <dgm:prSet presAssocID="{BE07E33B-A842-429C-BD01-075186DA3BA1}" presName="circ1TxSh" presStyleLbl="vennNode1" presStyleIdx="0" presStyleCnt="1"/>
      <dgm:spPr/>
    </dgm:pt>
  </dgm:ptLst>
  <dgm:cxnLst>
    <dgm:cxn modelId="{D7FED011-BFD6-4A25-B363-7827A2AC3927}" srcId="{F0F34EBA-C764-4F76-90A1-009403B4063C}" destId="{BE07E33B-A842-429C-BD01-075186DA3BA1}" srcOrd="0" destOrd="0" parTransId="{6FE7904B-28EF-499D-A77E-D6C31246C72E}" sibTransId="{8387DC85-86A6-4409-A6DB-17B84E68B19F}"/>
    <dgm:cxn modelId="{70F91AA4-1FA1-4523-B594-19059F93876B}" type="presOf" srcId="{BE07E33B-A842-429C-BD01-075186DA3BA1}" destId="{FD1FFEE1-917D-4BF6-A533-0FD9CBADB37E}" srcOrd="0" destOrd="0" presId="urn:microsoft.com/office/officeart/2005/8/layout/venn1"/>
    <dgm:cxn modelId="{C09EB6F3-0534-4295-BE14-13391E1CD67C}" type="presOf" srcId="{F0F34EBA-C764-4F76-90A1-009403B4063C}" destId="{5478A64C-CD8E-4277-8F19-451AC0911F33}" srcOrd="0" destOrd="0" presId="urn:microsoft.com/office/officeart/2005/8/layout/venn1"/>
    <dgm:cxn modelId="{14DC998D-45A7-4795-9AE6-CBEB979EE9E7}" type="presParOf" srcId="{5478A64C-CD8E-4277-8F19-451AC0911F33}" destId="{FD1FFEE1-917D-4BF6-A533-0FD9CBADB37E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F34EBA-C764-4F76-90A1-009403B4063C}" type="doc">
      <dgm:prSet loTypeId="urn:microsoft.com/office/officeart/2005/8/layout/venn1" loCatId="relationship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BE07E33B-A842-429C-BD01-075186DA3BA1}">
      <dgm:prSet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b="1" dirty="0"/>
            <a:t>D</a:t>
          </a:r>
          <a:endParaRPr lang="id-ID" dirty="0"/>
        </a:p>
      </dgm:t>
    </dgm:pt>
    <dgm:pt modelId="{6FE7904B-28EF-499D-A77E-D6C31246C72E}" type="parTrans" cxnId="{D7FED011-BFD6-4A25-B363-7827A2AC3927}">
      <dgm:prSet/>
      <dgm:spPr/>
      <dgm:t>
        <a:bodyPr/>
        <a:lstStyle/>
        <a:p>
          <a:endParaRPr lang="id-ID"/>
        </a:p>
      </dgm:t>
    </dgm:pt>
    <dgm:pt modelId="{8387DC85-86A6-4409-A6DB-17B84E68B19F}" type="sibTrans" cxnId="{D7FED011-BFD6-4A25-B363-7827A2AC3927}">
      <dgm:prSet/>
      <dgm:spPr/>
      <dgm:t>
        <a:bodyPr/>
        <a:lstStyle/>
        <a:p>
          <a:endParaRPr lang="id-ID"/>
        </a:p>
      </dgm:t>
    </dgm:pt>
    <dgm:pt modelId="{5478A64C-CD8E-4277-8F19-451AC0911F33}" type="pres">
      <dgm:prSet presAssocID="{F0F34EBA-C764-4F76-90A1-009403B4063C}" presName="compositeShape" presStyleCnt="0">
        <dgm:presLayoutVars>
          <dgm:chMax val="7"/>
          <dgm:dir/>
          <dgm:resizeHandles val="exact"/>
        </dgm:presLayoutVars>
      </dgm:prSet>
      <dgm:spPr/>
    </dgm:pt>
    <dgm:pt modelId="{FD1FFEE1-917D-4BF6-A533-0FD9CBADB37E}" type="pres">
      <dgm:prSet presAssocID="{BE07E33B-A842-429C-BD01-075186DA3BA1}" presName="circ1TxSh" presStyleLbl="vennNode1" presStyleIdx="0" presStyleCnt="1"/>
      <dgm:spPr/>
    </dgm:pt>
  </dgm:ptLst>
  <dgm:cxnLst>
    <dgm:cxn modelId="{D7FED011-BFD6-4A25-B363-7827A2AC3927}" srcId="{F0F34EBA-C764-4F76-90A1-009403B4063C}" destId="{BE07E33B-A842-429C-BD01-075186DA3BA1}" srcOrd="0" destOrd="0" parTransId="{6FE7904B-28EF-499D-A77E-D6C31246C72E}" sibTransId="{8387DC85-86A6-4409-A6DB-17B84E68B19F}"/>
    <dgm:cxn modelId="{5FF1B030-D10B-4B86-AEE5-05B020B55319}" type="presOf" srcId="{BE07E33B-A842-429C-BD01-075186DA3BA1}" destId="{FD1FFEE1-917D-4BF6-A533-0FD9CBADB37E}" srcOrd="0" destOrd="0" presId="urn:microsoft.com/office/officeart/2005/8/layout/venn1"/>
    <dgm:cxn modelId="{09A7CAA0-CBA2-42BB-B11F-6B7B4314571F}" type="presOf" srcId="{F0F34EBA-C764-4F76-90A1-009403B4063C}" destId="{5478A64C-CD8E-4277-8F19-451AC0911F33}" srcOrd="0" destOrd="0" presId="urn:microsoft.com/office/officeart/2005/8/layout/venn1"/>
    <dgm:cxn modelId="{BCE16D82-FAF0-4810-BA88-A40F593662AC}" type="presParOf" srcId="{5478A64C-CD8E-4277-8F19-451AC0911F33}" destId="{FD1FFEE1-917D-4BF6-A533-0FD9CBADB37E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F34EBA-C764-4F76-90A1-009403B4063C}" type="doc">
      <dgm:prSet loTypeId="urn:microsoft.com/office/officeart/2005/8/layout/venn1" loCatId="relationship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BE07E33B-A842-429C-BD01-075186DA3BA1}">
      <dgm:prSet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b="1" dirty="0"/>
            <a:t>E</a:t>
          </a:r>
          <a:endParaRPr lang="id-ID" dirty="0"/>
        </a:p>
      </dgm:t>
    </dgm:pt>
    <dgm:pt modelId="{6FE7904B-28EF-499D-A77E-D6C31246C72E}" type="parTrans" cxnId="{D7FED011-BFD6-4A25-B363-7827A2AC3927}">
      <dgm:prSet/>
      <dgm:spPr/>
      <dgm:t>
        <a:bodyPr/>
        <a:lstStyle/>
        <a:p>
          <a:endParaRPr lang="id-ID"/>
        </a:p>
      </dgm:t>
    </dgm:pt>
    <dgm:pt modelId="{8387DC85-86A6-4409-A6DB-17B84E68B19F}" type="sibTrans" cxnId="{D7FED011-BFD6-4A25-B363-7827A2AC3927}">
      <dgm:prSet/>
      <dgm:spPr/>
      <dgm:t>
        <a:bodyPr/>
        <a:lstStyle/>
        <a:p>
          <a:endParaRPr lang="id-ID"/>
        </a:p>
      </dgm:t>
    </dgm:pt>
    <dgm:pt modelId="{5478A64C-CD8E-4277-8F19-451AC0911F33}" type="pres">
      <dgm:prSet presAssocID="{F0F34EBA-C764-4F76-90A1-009403B4063C}" presName="compositeShape" presStyleCnt="0">
        <dgm:presLayoutVars>
          <dgm:chMax val="7"/>
          <dgm:dir/>
          <dgm:resizeHandles val="exact"/>
        </dgm:presLayoutVars>
      </dgm:prSet>
      <dgm:spPr/>
    </dgm:pt>
    <dgm:pt modelId="{FD1FFEE1-917D-4BF6-A533-0FD9CBADB37E}" type="pres">
      <dgm:prSet presAssocID="{BE07E33B-A842-429C-BD01-075186DA3BA1}" presName="circ1TxSh" presStyleLbl="vennNode1" presStyleIdx="0" presStyleCnt="1" custLinFactNeighborY="-3143"/>
      <dgm:spPr/>
    </dgm:pt>
  </dgm:ptLst>
  <dgm:cxnLst>
    <dgm:cxn modelId="{D7FED011-BFD6-4A25-B363-7827A2AC3927}" srcId="{F0F34EBA-C764-4F76-90A1-009403B4063C}" destId="{BE07E33B-A842-429C-BD01-075186DA3BA1}" srcOrd="0" destOrd="0" parTransId="{6FE7904B-28EF-499D-A77E-D6C31246C72E}" sibTransId="{8387DC85-86A6-4409-A6DB-17B84E68B19F}"/>
    <dgm:cxn modelId="{62F8C76F-A4DE-48AE-A455-36D6B25DC7EE}" type="presOf" srcId="{BE07E33B-A842-429C-BD01-075186DA3BA1}" destId="{FD1FFEE1-917D-4BF6-A533-0FD9CBADB37E}" srcOrd="0" destOrd="0" presId="urn:microsoft.com/office/officeart/2005/8/layout/venn1"/>
    <dgm:cxn modelId="{78D375BC-B7CC-48DD-AEC2-12B352CC045C}" type="presOf" srcId="{F0F34EBA-C764-4F76-90A1-009403B4063C}" destId="{5478A64C-CD8E-4277-8F19-451AC0911F33}" srcOrd="0" destOrd="0" presId="urn:microsoft.com/office/officeart/2005/8/layout/venn1"/>
    <dgm:cxn modelId="{183992EC-9CAF-4B2F-BA48-7226D94BA8EA}" type="presParOf" srcId="{5478A64C-CD8E-4277-8F19-451AC0911F33}" destId="{FD1FFEE1-917D-4BF6-A533-0FD9CBADB37E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FFEE1-917D-4BF6-A533-0FD9CBADB37E}">
      <dsp:nvSpPr>
        <dsp:cNvPr id="0" name=""/>
        <dsp:cNvSpPr/>
      </dsp:nvSpPr>
      <dsp:spPr>
        <a:xfrm>
          <a:off x="0" y="10042"/>
          <a:ext cx="753639" cy="75363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 dirty="0"/>
            <a:t>A</a:t>
          </a:r>
          <a:endParaRPr lang="id-ID" sz="3800" kern="1200" dirty="0"/>
        </a:p>
      </dsp:txBody>
      <dsp:txXfrm>
        <a:off x="110368" y="120410"/>
        <a:ext cx="532903" cy="5329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FFEE1-917D-4BF6-A533-0FD9CBADB37E}">
      <dsp:nvSpPr>
        <dsp:cNvPr id="0" name=""/>
        <dsp:cNvSpPr/>
      </dsp:nvSpPr>
      <dsp:spPr>
        <a:xfrm>
          <a:off x="0" y="10042"/>
          <a:ext cx="753639" cy="75363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 dirty="0"/>
            <a:t>B</a:t>
          </a:r>
          <a:endParaRPr lang="id-ID" sz="3800" kern="1200" dirty="0"/>
        </a:p>
      </dsp:txBody>
      <dsp:txXfrm>
        <a:off x="110368" y="120410"/>
        <a:ext cx="532903" cy="5329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FFEE1-917D-4BF6-A533-0FD9CBADB37E}">
      <dsp:nvSpPr>
        <dsp:cNvPr id="0" name=""/>
        <dsp:cNvSpPr/>
      </dsp:nvSpPr>
      <dsp:spPr>
        <a:xfrm>
          <a:off x="0" y="10042"/>
          <a:ext cx="753639" cy="75363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 dirty="0"/>
            <a:t>C</a:t>
          </a:r>
          <a:endParaRPr lang="id-ID" sz="3800" kern="1200" dirty="0"/>
        </a:p>
      </dsp:txBody>
      <dsp:txXfrm>
        <a:off x="110368" y="120410"/>
        <a:ext cx="532903" cy="5329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FFEE1-917D-4BF6-A533-0FD9CBADB37E}">
      <dsp:nvSpPr>
        <dsp:cNvPr id="0" name=""/>
        <dsp:cNvSpPr/>
      </dsp:nvSpPr>
      <dsp:spPr>
        <a:xfrm>
          <a:off x="0" y="10042"/>
          <a:ext cx="753639" cy="75363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 dirty="0"/>
            <a:t>D</a:t>
          </a:r>
          <a:endParaRPr lang="id-ID" sz="3800" kern="1200" dirty="0"/>
        </a:p>
      </dsp:txBody>
      <dsp:txXfrm>
        <a:off x="110368" y="120410"/>
        <a:ext cx="532903" cy="5329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FFEE1-917D-4BF6-A533-0FD9CBADB37E}">
      <dsp:nvSpPr>
        <dsp:cNvPr id="0" name=""/>
        <dsp:cNvSpPr/>
      </dsp:nvSpPr>
      <dsp:spPr>
        <a:xfrm>
          <a:off x="0" y="0"/>
          <a:ext cx="753639" cy="75363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 dirty="0"/>
            <a:t>E</a:t>
          </a:r>
          <a:endParaRPr lang="id-ID" sz="3800" kern="1200" dirty="0"/>
        </a:p>
      </dsp:txBody>
      <dsp:txXfrm>
        <a:off x="110368" y="110368"/>
        <a:ext cx="532903" cy="532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D79C-D173-4B88-AFE9-9A0974FAFA4D}" type="datetimeFigureOut">
              <a:rPr lang="en-MY" smtClean="0"/>
              <a:t>15/9/2023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8797B-81C7-4EF5-A8A1-9E23D6DBA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762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49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4717-F7E5-42D0-AF92-14A37AD402A6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999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467-43AF-44CB-BFE3-5D4856FFAFAC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553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715C-2744-490B-A948-6C42F7803870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9882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37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1179-35D2-4423-AC3C-69B263FD264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78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720-F92D-4405-85D6-B2C5BE5F880E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89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67A-FED7-4893-9C44-A5845923E2E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24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0AAD-8E8C-4C72-9BF9-3D1D98C3BC85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05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13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13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6841-4D31-4FD5-A330-B3C8AA06678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25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95-F087-4E82-8911-2B9F6C46BCC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63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02E0-E128-4530-ACCC-96907D0ECA23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50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44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1" y="39446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44" y="2072979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2CF-E9C0-4702-A756-086E628BF4B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7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B39-D99B-459D-A7A8-DFB8327069B4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8253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F0CF-F42E-4180-A199-3669C92438F1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77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A361-611A-4D39-A611-0EE400B4906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23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A6DD-8554-42DF-BDCA-919979932D2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7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26A4-5CC8-4D1A-8B7A-148D8114E336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531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45A-2CA9-416D-9FAC-3094F68E9D6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882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2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2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44EE-DD7D-42BC-9339-FB4BABFF576F}" type="datetime1">
              <a:rPr lang="id-ID" smtClean="0"/>
              <a:t>15/09/2023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919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47D3-4D02-4664-BAED-66A9880DCBE9}" type="datetime1">
              <a:rPr lang="id-ID" smtClean="0"/>
              <a:t>15/09/2023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086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8557-30BD-464B-869F-2C86740D36FC}" type="datetime1">
              <a:rPr lang="id-ID" smtClean="0"/>
              <a:t>15/09/2023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57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52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9" y="394474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52" y="2072990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8B5-5A64-4411-AB5D-9343C27C8C0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420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F31-C007-4835-AD4B-25325CCB5EE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360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A9959-2118-46FF-A6F6-F6D8A67A21E8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59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261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D476-ADF4-4D50-AA65-9A2D7F4E277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4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0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image" Target="../media/image3.png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1581123"/>
            <a:ext cx="6172200" cy="1524000"/>
          </a:xfrm>
        </p:spPr>
        <p:txBody>
          <a:bodyPr>
            <a:noAutofit/>
          </a:bodyPr>
          <a:lstStyle/>
          <a:p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KESERAGAMAN MAGAZINE HOLDER</a:t>
            </a:r>
            <a:endParaRPr lang="ms-MY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99" y="581577"/>
            <a:ext cx="1966001" cy="8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3EA5BF-1EE4-4C47-84E4-DDBBD7587DDC}"/>
              </a:ext>
            </a:extLst>
          </p:cNvPr>
          <p:cNvSpPr txBox="1"/>
          <p:nvPr/>
        </p:nvSpPr>
        <p:spPr>
          <a:xfrm>
            <a:off x="678050" y="3412205"/>
            <a:ext cx="550189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b="1" u="sng" dirty="0"/>
              <a:t>Nota:</a:t>
            </a:r>
          </a:p>
          <a:p>
            <a:endParaRPr lang="ms-MY" dirty="0"/>
          </a:p>
          <a:p>
            <a:pPr marL="342900" indent="-342900">
              <a:buAutoNum type="arabicPeriod"/>
            </a:pPr>
            <a:r>
              <a:rPr lang="ms-MY" dirty="0"/>
              <a:t>Taip (</a:t>
            </a:r>
            <a:r>
              <a:rPr lang="ms-MY" b="1" dirty="0"/>
              <a:t>Mohon kekalkan standard </a:t>
            </a:r>
            <a:r>
              <a:rPr lang="ms-MY" b="1" i="1" dirty="0" err="1"/>
              <a:t>font</a:t>
            </a:r>
            <a:r>
              <a:rPr lang="ms-MY" b="1" i="1" dirty="0"/>
              <a:t> </a:t>
            </a:r>
            <a:r>
              <a:rPr lang="ms-MY" b="1" i="1" dirty="0" err="1"/>
              <a:t>setting</a:t>
            </a:r>
            <a:r>
              <a:rPr lang="ms-MY" dirty="0"/>
              <a:t>)</a:t>
            </a:r>
          </a:p>
          <a:p>
            <a:pPr marL="857250" lvl="1" indent="-400050">
              <a:buFontTx/>
              <a:buAutoNum type="romanLcParenBoth"/>
            </a:pPr>
            <a:r>
              <a:rPr lang="ms-MY" dirty="0"/>
              <a:t>Nama Unit &amp; Nama </a:t>
            </a:r>
            <a:r>
              <a:rPr lang="ms-MY" b="1" dirty="0"/>
              <a:t>Singkatan</a:t>
            </a:r>
            <a:r>
              <a:rPr lang="ms-MY" dirty="0"/>
              <a:t> Bahagian (contoh: BKT, BPK...)</a:t>
            </a:r>
          </a:p>
          <a:p>
            <a:pPr marL="857250" lvl="1" indent="-400050">
              <a:buAutoNum type="romanLcParenBoth"/>
            </a:pPr>
            <a:r>
              <a:rPr lang="ms-MY" dirty="0"/>
              <a:t>Tajuk Fail (</a:t>
            </a:r>
            <a:r>
              <a:rPr lang="ms-MY" dirty="0">
                <a:solidFill>
                  <a:srgbClr val="FF0000"/>
                </a:solidFill>
              </a:rPr>
              <a:t>elakkan guna tajuk ‘Pelbagai’</a:t>
            </a:r>
            <a:r>
              <a:rPr lang="ms-MY" dirty="0"/>
              <a:t>)</a:t>
            </a:r>
          </a:p>
          <a:p>
            <a:pPr marL="857250" lvl="1" indent="-400050">
              <a:buFontTx/>
              <a:buAutoNum type="romanLcParenBoth"/>
            </a:pPr>
            <a:r>
              <a:rPr lang="ms-MY" dirty="0"/>
              <a:t>Abjad Rujukan Fail (A, B, C...)</a:t>
            </a:r>
          </a:p>
          <a:p>
            <a:pPr lvl="1"/>
            <a:endParaRPr lang="ms-MY" dirty="0"/>
          </a:p>
          <a:p>
            <a:pPr marL="857250" lvl="1" indent="-400050">
              <a:buAutoNum type="romanLcParenBoth"/>
            </a:pPr>
            <a:endParaRPr lang="ms-MY" dirty="0"/>
          </a:p>
          <a:p>
            <a:pPr marL="342900" indent="-342900">
              <a:buAutoNum type="arabicPeriod"/>
            </a:pPr>
            <a:r>
              <a:rPr lang="ms-MY" dirty="0"/>
              <a:t>Sekiranya </a:t>
            </a:r>
            <a:r>
              <a:rPr lang="ms-MY" dirty="0" err="1"/>
              <a:t>magazine</a:t>
            </a:r>
            <a:r>
              <a:rPr lang="ms-MY" dirty="0"/>
              <a:t> </a:t>
            </a:r>
            <a:r>
              <a:rPr lang="ms-MY" dirty="0" err="1"/>
              <a:t>holder</a:t>
            </a:r>
            <a:r>
              <a:rPr lang="ms-MY" dirty="0"/>
              <a:t>:</a:t>
            </a:r>
          </a:p>
          <a:p>
            <a:endParaRPr lang="ms-MY" dirty="0"/>
          </a:p>
          <a:p>
            <a:pPr marL="857250" lvl="1" indent="-400050">
              <a:buAutoNum type="romanLcParenBoth"/>
            </a:pPr>
            <a:r>
              <a:rPr lang="ms-MY" b="1" dirty="0">
                <a:solidFill>
                  <a:srgbClr val="FF0000"/>
                </a:solidFill>
              </a:rPr>
              <a:t>TIADA TEMPAT </a:t>
            </a:r>
            <a:r>
              <a:rPr lang="ms-MY" b="1" dirty="0"/>
              <a:t>untuk dimasukkan format keseragaman:</a:t>
            </a:r>
          </a:p>
          <a:p>
            <a:pPr marL="1200150" lvl="2" indent="-285750">
              <a:buFontTx/>
              <a:buChar char="-"/>
            </a:pPr>
            <a:r>
              <a:rPr lang="ms-MY" dirty="0"/>
              <a:t>perlu dicetak format; </a:t>
            </a:r>
          </a:p>
          <a:p>
            <a:pPr marL="1200150" lvl="2" indent="-285750">
              <a:buFontTx/>
              <a:buChar char="-"/>
            </a:pPr>
            <a:r>
              <a:rPr lang="ms-MY" dirty="0" err="1">
                <a:solidFill>
                  <a:srgbClr val="FF0000"/>
                </a:solidFill>
              </a:rPr>
              <a:t>di</a:t>
            </a:r>
            <a:r>
              <a:rPr lang="ms-MY" i="1" dirty="0" err="1">
                <a:solidFill>
                  <a:srgbClr val="FF0000"/>
                </a:solidFill>
              </a:rPr>
              <a:t>laminate</a:t>
            </a:r>
            <a:r>
              <a:rPr lang="ms-MY" dirty="0"/>
              <a:t>; dan</a:t>
            </a:r>
          </a:p>
          <a:p>
            <a:pPr marL="1200150" lvl="2" indent="-285750">
              <a:buFontTx/>
              <a:buChar char="-"/>
            </a:pPr>
            <a:r>
              <a:rPr lang="ms-MY" dirty="0"/>
              <a:t>ditampal</a:t>
            </a:r>
          </a:p>
          <a:p>
            <a:pPr marL="285750" indent="-285750">
              <a:buFontTx/>
              <a:buChar char="-"/>
            </a:pPr>
            <a:endParaRPr lang="ms-MY" dirty="0"/>
          </a:p>
          <a:p>
            <a:pPr marL="857250" lvl="1" indent="-400050">
              <a:buAutoNum type="romanLcParenBoth" startAt="2"/>
            </a:pPr>
            <a:r>
              <a:rPr lang="ms-MY" b="1" dirty="0"/>
              <a:t>Terdapat tempat untuk dimasukkan format </a:t>
            </a:r>
          </a:p>
          <a:p>
            <a:pPr lvl="1"/>
            <a:r>
              <a:rPr lang="ms-MY" b="1" dirty="0"/>
              <a:t>        keseragaman:</a:t>
            </a:r>
          </a:p>
          <a:p>
            <a:pPr marL="1200150" lvl="2" indent="-285750">
              <a:buFontTx/>
              <a:buChar char="-"/>
            </a:pPr>
            <a:r>
              <a:rPr lang="ms-MY" dirty="0"/>
              <a:t>perlu dicetak; dan </a:t>
            </a:r>
          </a:p>
          <a:p>
            <a:pPr marL="1200150" lvl="2" indent="-285750">
              <a:buFontTx/>
              <a:buChar char="-"/>
            </a:pPr>
            <a:r>
              <a:rPr lang="ms-MY" dirty="0"/>
              <a:t>dimasukkan di dalam tempat berkenaan</a:t>
            </a:r>
          </a:p>
        </p:txBody>
      </p:sp>
    </p:spTree>
    <p:extLst>
      <p:ext uri="{BB962C8B-B14F-4D97-AF65-F5344CB8AC3E}">
        <p14:creationId xmlns:p14="http://schemas.microsoft.com/office/powerpoint/2010/main" val="128443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8742" y="736756"/>
            <a:ext cx="2086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MAGAZINE HOLDER</a:t>
            </a:r>
            <a:endParaRPr lang="ms-MY" b="1" dirty="0">
              <a:latin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20981" y="1259951"/>
            <a:ext cx="2133600" cy="3788041"/>
            <a:chOff x="120981" y="544489"/>
            <a:chExt cx="2133600" cy="4103711"/>
          </a:xfrm>
        </p:grpSpPr>
        <p:sp>
          <p:nvSpPr>
            <p:cNvPr id="20" name="Rectangle 19"/>
            <p:cNvSpPr/>
            <p:nvPr/>
          </p:nvSpPr>
          <p:spPr>
            <a:xfrm>
              <a:off x="120981" y="544489"/>
              <a:ext cx="2133600" cy="4103711"/>
            </a:xfrm>
            <a:prstGeom prst="rect">
              <a:avLst/>
            </a:prstGeom>
            <a:noFill/>
            <a:ln w="50800" cmpd="thickThin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/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70650" y="2389138"/>
              <a:ext cx="2057400" cy="43345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anchor="ctr">
              <a:spAutoFit/>
            </a:bodyPr>
            <a:lstStyle/>
            <a:p>
              <a:pPr algn="ctr" defTabSz="914400"/>
              <a:r>
                <a:rPr lang="en-US" sz="2000" dirty="0">
                  <a:ln w="1905"/>
                  <a:solidFill>
                    <a:prstClr val="black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erlin Sans FB Demi" pitchFamily="34" charset="0"/>
                </a:rPr>
                <a:t>TAJUK FAIL</a:t>
              </a:r>
            </a:p>
          </p:txBody>
        </p:sp>
        <p:graphicFrame>
          <p:nvGraphicFramePr>
            <p:cNvPr id="46" name="Diagram 45"/>
            <p:cNvGraphicFramePr/>
            <p:nvPr>
              <p:extLst>
                <p:ext uri="{D42A27DB-BD31-4B8C-83A1-F6EECF244321}">
                  <p14:modId xmlns:p14="http://schemas.microsoft.com/office/powerpoint/2010/main" val="1935786714"/>
                </p:ext>
              </p:extLst>
            </p:nvPr>
          </p:nvGraphicFramePr>
          <p:xfrm>
            <a:off x="799929" y="3626608"/>
            <a:ext cx="753639" cy="838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grpSp>
        <p:nvGrpSpPr>
          <p:cNvPr id="8" name="Group 7"/>
          <p:cNvGrpSpPr/>
          <p:nvPr/>
        </p:nvGrpSpPr>
        <p:grpSpPr>
          <a:xfrm>
            <a:off x="2338742" y="1259951"/>
            <a:ext cx="2133600" cy="3788041"/>
            <a:chOff x="2338742" y="544489"/>
            <a:chExt cx="2133600" cy="4103711"/>
          </a:xfrm>
        </p:grpSpPr>
        <p:sp>
          <p:nvSpPr>
            <p:cNvPr id="101" name="Rectangle 100"/>
            <p:cNvSpPr/>
            <p:nvPr/>
          </p:nvSpPr>
          <p:spPr>
            <a:xfrm>
              <a:off x="2338742" y="544489"/>
              <a:ext cx="2133600" cy="4103711"/>
            </a:xfrm>
            <a:prstGeom prst="rect">
              <a:avLst/>
            </a:prstGeom>
            <a:noFill/>
            <a:ln w="50800" cmpd="thickThin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/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394570" y="2379616"/>
              <a:ext cx="2057400" cy="43345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anchor="ctr">
              <a:spAutoFit/>
            </a:bodyPr>
            <a:lstStyle/>
            <a:p>
              <a:pPr algn="ctr" defTabSz="914400"/>
              <a:r>
                <a:rPr lang="en-US" sz="2000" dirty="0">
                  <a:ln w="1905"/>
                  <a:solidFill>
                    <a:prstClr val="black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erlin Sans FB Demi" pitchFamily="34" charset="0"/>
                </a:rPr>
                <a:t>TAJUK FAIL</a:t>
              </a:r>
            </a:p>
          </p:txBody>
        </p:sp>
        <p:graphicFrame>
          <p:nvGraphicFramePr>
            <p:cNvPr id="105" name="Diagram 104"/>
            <p:cNvGraphicFramePr/>
            <p:nvPr>
              <p:extLst>
                <p:ext uri="{D42A27DB-BD31-4B8C-83A1-F6EECF244321}">
                  <p14:modId xmlns:p14="http://schemas.microsoft.com/office/powerpoint/2010/main" val="2626564009"/>
                </p:ext>
              </p:extLst>
            </p:nvPr>
          </p:nvGraphicFramePr>
          <p:xfrm>
            <a:off x="3017690" y="3597036"/>
            <a:ext cx="753639" cy="838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4566029" y="1268700"/>
            <a:ext cx="2133600" cy="3788041"/>
            <a:chOff x="4566028" y="554014"/>
            <a:chExt cx="2133600" cy="4103711"/>
          </a:xfrm>
        </p:grpSpPr>
        <p:sp>
          <p:nvSpPr>
            <p:cNvPr id="108" name="Rectangle 107"/>
            <p:cNvSpPr/>
            <p:nvPr/>
          </p:nvSpPr>
          <p:spPr>
            <a:xfrm>
              <a:off x="4566028" y="554014"/>
              <a:ext cx="2133600" cy="4103711"/>
            </a:xfrm>
            <a:prstGeom prst="rect">
              <a:avLst/>
            </a:prstGeom>
            <a:noFill/>
            <a:ln w="50800" cmpd="thickThin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/>
              <a:endParaRPr lang="en-US" dirty="0">
                <a:solidFill>
                  <a:srgbClr val="FF0000"/>
                </a:solidFill>
                <a:latin typeface="Calibri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613653" y="2379618"/>
              <a:ext cx="2057400" cy="43345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anchor="ctr">
              <a:spAutoFit/>
            </a:bodyPr>
            <a:lstStyle/>
            <a:p>
              <a:pPr algn="ctr" defTabSz="914400"/>
              <a:r>
                <a:rPr lang="en-US" sz="20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erlin Sans FB Demi" pitchFamily="34" charset="0"/>
                </a:rPr>
                <a:t>TAJUK FAIL</a:t>
              </a:r>
            </a:p>
          </p:txBody>
        </p:sp>
        <p:graphicFrame>
          <p:nvGraphicFramePr>
            <p:cNvPr id="112" name="Diagram 111"/>
            <p:cNvGraphicFramePr/>
            <p:nvPr>
              <p:extLst>
                <p:ext uri="{D42A27DB-BD31-4B8C-83A1-F6EECF244321}">
                  <p14:modId xmlns:p14="http://schemas.microsoft.com/office/powerpoint/2010/main" val="247333483"/>
                </p:ext>
              </p:extLst>
            </p:nvPr>
          </p:nvGraphicFramePr>
          <p:xfrm>
            <a:off x="5244976" y="3606561"/>
            <a:ext cx="753639" cy="838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</p:grpSp>
      <p:grpSp>
        <p:nvGrpSpPr>
          <p:cNvPr id="4" name="Group 3"/>
          <p:cNvGrpSpPr/>
          <p:nvPr/>
        </p:nvGrpSpPr>
        <p:grpSpPr>
          <a:xfrm>
            <a:off x="122544" y="5188667"/>
            <a:ext cx="2133600" cy="3788041"/>
            <a:chOff x="122544" y="4800598"/>
            <a:chExt cx="2133600" cy="4103711"/>
          </a:xfrm>
        </p:grpSpPr>
        <p:sp>
          <p:nvSpPr>
            <p:cNvPr id="115" name="Rectangle 114"/>
            <p:cNvSpPr/>
            <p:nvPr/>
          </p:nvSpPr>
          <p:spPr>
            <a:xfrm>
              <a:off x="122544" y="4800598"/>
              <a:ext cx="2133600" cy="4103711"/>
            </a:xfrm>
            <a:prstGeom prst="rect">
              <a:avLst/>
            </a:prstGeom>
            <a:noFill/>
            <a:ln w="50800" cmpd="thickThin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/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63016" y="6696045"/>
              <a:ext cx="2057400" cy="43345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anchor="ctr">
              <a:spAutoFit/>
            </a:bodyPr>
            <a:lstStyle/>
            <a:p>
              <a:pPr algn="ctr" defTabSz="914400"/>
              <a:r>
                <a:rPr lang="en-US" sz="2000" dirty="0">
                  <a:ln w="1905"/>
                  <a:solidFill>
                    <a:prstClr val="black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erlin Sans FB Demi" pitchFamily="34" charset="0"/>
                </a:rPr>
                <a:t>TAJUK FAIL</a:t>
              </a:r>
            </a:p>
          </p:txBody>
        </p:sp>
        <p:graphicFrame>
          <p:nvGraphicFramePr>
            <p:cNvPr id="119" name="Diagram 118"/>
            <p:cNvGraphicFramePr/>
            <p:nvPr>
              <p:extLst>
                <p:ext uri="{D42A27DB-BD31-4B8C-83A1-F6EECF244321}">
                  <p14:modId xmlns:p14="http://schemas.microsoft.com/office/powerpoint/2010/main" val="749637504"/>
                </p:ext>
              </p:extLst>
            </p:nvPr>
          </p:nvGraphicFramePr>
          <p:xfrm>
            <a:off x="801492" y="7823576"/>
            <a:ext cx="753639" cy="838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7" r:lo="rId18" r:qs="rId19" r:cs="rId20"/>
            </a:graphicData>
          </a:graphic>
        </p:graphicFrame>
      </p:grpSp>
      <p:grpSp>
        <p:nvGrpSpPr>
          <p:cNvPr id="5" name="Group 4"/>
          <p:cNvGrpSpPr/>
          <p:nvPr/>
        </p:nvGrpSpPr>
        <p:grpSpPr>
          <a:xfrm>
            <a:off x="2340305" y="5188667"/>
            <a:ext cx="2133600" cy="3788041"/>
            <a:chOff x="2340305" y="4800598"/>
            <a:chExt cx="2133600" cy="4103711"/>
          </a:xfrm>
        </p:grpSpPr>
        <p:sp>
          <p:nvSpPr>
            <p:cNvPr id="122" name="Rectangle 121"/>
            <p:cNvSpPr/>
            <p:nvPr/>
          </p:nvSpPr>
          <p:spPr>
            <a:xfrm>
              <a:off x="2340305" y="4800598"/>
              <a:ext cx="2133600" cy="4103711"/>
            </a:xfrm>
            <a:prstGeom prst="rect">
              <a:avLst/>
            </a:prstGeom>
            <a:noFill/>
            <a:ln w="50800" cmpd="thickThin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/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387458" y="6696045"/>
              <a:ext cx="2057400" cy="43345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anchor="ctr">
              <a:spAutoFit/>
            </a:bodyPr>
            <a:lstStyle/>
            <a:p>
              <a:pPr algn="ctr" defTabSz="914400"/>
              <a:r>
                <a:rPr lang="en-US" sz="2000" dirty="0">
                  <a:ln w="1905"/>
                  <a:solidFill>
                    <a:prstClr val="black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erlin Sans FB Demi" pitchFamily="34" charset="0"/>
                </a:rPr>
                <a:t>TAJUK FAIL</a:t>
              </a:r>
            </a:p>
          </p:txBody>
        </p:sp>
        <p:graphicFrame>
          <p:nvGraphicFramePr>
            <p:cNvPr id="126" name="Diagram 125"/>
            <p:cNvGraphicFramePr/>
            <p:nvPr>
              <p:extLst>
                <p:ext uri="{D42A27DB-BD31-4B8C-83A1-F6EECF244321}">
                  <p14:modId xmlns:p14="http://schemas.microsoft.com/office/powerpoint/2010/main" val="3717090383"/>
                </p:ext>
              </p:extLst>
            </p:nvPr>
          </p:nvGraphicFramePr>
          <p:xfrm>
            <a:off x="3019253" y="7823576"/>
            <a:ext cx="753639" cy="838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2" r:lo="rId23" r:qs="rId24" r:cs="rId25"/>
            </a:graphicData>
          </a:graphic>
        </p:graphicFrame>
      </p:grpSp>
      <p:grpSp>
        <p:nvGrpSpPr>
          <p:cNvPr id="60" name="Group 59"/>
          <p:cNvGrpSpPr/>
          <p:nvPr/>
        </p:nvGrpSpPr>
        <p:grpSpPr>
          <a:xfrm>
            <a:off x="144120" y="2178693"/>
            <a:ext cx="2112024" cy="584774"/>
            <a:chOff x="289035" y="1656457"/>
            <a:chExt cx="2819400" cy="584775"/>
          </a:xfrm>
          <a:noFill/>
        </p:grpSpPr>
        <p:sp>
          <p:nvSpPr>
            <p:cNvPr id="61" name="TextBox 60"/>
            <p:cNvSpPr txBox="1"/>
            <p:nvPr/>
          </p:nvSpPr>
          <p:spPr>
            <a:xfrm>
              <a:off x="289035" y="1656457"/>
              <a:ext cx="2819400" cy="46166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en-MY" sz="1200" b="1" dirty="0">
                  <a:solidFill>
                    <a:schemeClr val="tx1"/>
                  </a:solidFill>
                  <a:latin typeface="Calibri"/>
                </a:rPr>
                <a:t>NAMA UNIT</a:t>
              </a:r>
            </a:p>
            <a:p>
              <a:pPr algn="ctr" defTabSz="914400"/>
              <a:r>
                <a:rPr lang="en-MY" sz="1200" b="1" dirty="0">
                  <a:solidFill>
                    <a:schemeClr val="tx1"/>
                  </a:solidFill>
                  <a:latin typeface="Calibri"/>
                </a:rPr>
                <a:t>BAHAGIAN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04800" y="1656457"/>
              <a:ext cx="2803634" cy="5847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id-ID" sz="1200">
                <a:solidFill>
                  <a:schemeClr val="tx1"/>
                </a:solidFill>
                <a:latin typeface="Calibri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354241" y="2178693"/>
            <a:ext cx="2112024" cy="584774"/>
            <a:chOff x="289035" y="1656457"/>
            <a:chExt cx="2819400" cy="584775"/>
          </a:xfrm>
          <a:noFill/>
        </p:grpSpPr>
        <p:sp>
          <p:nvSpPr>
            <p:cNvPr id="64" name="TextBox 63"/>
            <p:cNvSpPr txBox="1"/>
            <p:nvPr/>
          </p:nvSpPr>
          <p:spPr>
            <a:xfrm>
              <a:off x="289035" y="1656457"/>
              <a:ext cx="2819400" cy="46166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en-MY" sz="1200" b="1" dirty="0">
                  <a:solidFill>
                    <a:schemeClr val="tx1"/>
                  </a:solidFill>
                  <a:latin typeface="Calibri"/>
                </a:rPr>
                <a:t>NAMA UNIT</a:t>
              </a:r>
            </a:p>
            <a:p>
              <a:pPr algn="ctr" defTabSz="914400"/>
              <a:r>
                <a:rPr lang="en-MY" sz="1200" b="1" dirty="0">
                  <a:solidFill>
                    <a:schemeClr val="tx1"/>
                  </a:solidFill>
                  <a:latin typeface="Calibri"/>
                </a:rPr>
                <a:t>BAHAGIAN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04800" y="1656457"/>
              <a:ext cx="2803634" cy="5847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id-ID" sz="1200">
                <a:solidFill>
                  <a:schemeClr val="tx1"/>
                </a:solidFill>
                <a:latin typeface="Calibri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589168" y="2178693"/>
            <a:ext cx="2112024" cy="584774"/>
            <a:chOff x="289035" y="1656457"/>
            <a:chExt cx="2819400" cy="584775"/>
          </a:xfrm>
          <a:noFill/>
        </p:grpSpPr>
        <p:sp>
          <p:nvSpPr>
            <p:cNvPr id="67" name="TextBox 66"/>
            <p:cNvSpPr txBox="1"/>
            <p:nvPr/>
          </p:nvSpPr>
          <p:spPr>
            <a:xfrm>
              <a:off x="289035" y="1656457"/>
              <a:ext cx="2819400" cy="46166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en-MY" sz="1200" b="1" dirty="0">
                  <a:solidFill>
                    <a:schemeClr val="tx1"/>
                  </a:solidFill>
                  <a:latin typeface="Calibri"/>
                </a:rPr>
                <a:t>NAMA UNIT</a:t>
              </a:r>
            </a:p>
            <a:p>
              <a:pPr algn="ctr" defTabSz="914400"/>
              <a:r>
                <a:rPr lang="en-MY" sz="1200" b="1" dirty="0">
                  <a:solidFill>
                    <a:schemeClr val="tx1"/>
                  </a:solidFill>
                  <a:latin typeface="Calibri"/>
                </a:rPr>
                <a:t>BAHAGIAN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04800" y="1656457"/>
              <a:ext cx="2803634" cy="5847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id-ID" sz="1200">
                <a:solidFill>
                  <a:srgbClr val="FF0000"/>
                </a:solidFill>
                <a:latin typeface="Calibri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07129" y="6153429"/>
            <a:ext cx="2112024" cy="584774"/>
            <a:chOff x="289035" y="1656457"/>
            <a:chExt cx="2819400" cy="584775"/>
          </a:xfrm>
          <a:noFill/>
        </p:grpSpPr>
        <p:sp>
          <p:nvSpPr>
            <p:cNvPr id="70" name="TextBox 69"/>
            <p:cNvSpPr txBox="1"/>
            <p:nvPr/>
          </p:nvSpPr>
          <p:spPr>
            <a:xfrm>
              <a:off x="289035" y="1656457"/>
              <a:ext cx="2819400" cy="46166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en-MY" sz="1200" b="1" dirty="0">
                  <a:solidFill>
                    <a:prstClr val="black"/>
                  </a:solidFill>
                  <a:latin typeface="Calibri"/>
                </a:rPr>
                <a:t>NAMA UNIT</a:t>
              </a:r>
            </a:p>
            <a:p>
              <a:pPr algn="ctr" defTabSz="914400"/>
              <a:r>
                <a:rPr lang="en-MY" sz="1200" b="1" dirty="0">
                  <a:solidFill>
                    <a:prstClr val="black"/>
                  </a:solidFill>
                  <a:latin typeface="Calibri"/>
                </a:rPr>
                <a:t>BAHAGIAN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04800" y="1656457"/>
              <a:ext cx="2803634" cy="5847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id-ID" sz="1200">
                <a:solidFill>
                  <a:prstClr val="white"/>
                </a:solidFill>
                <a:latin typeface="Calibri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00" y="1377444"/>
            <a:ext cx="940383" cy="755521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283" y="1377444"/>
            <a:ext cx="940383" cy="75552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888" y="1390958"/>
            <a:ext cx="938213" cy="755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3" name="Group 72"/>
          <p:cNvGrpSpPr/>
          <p:nvPr/>
        </p:nvGrpSpPr>
        <p:grpSpPr>
          <a:xfrm>
            <a:off x="2351093" y="6168261"/>
            <a:ext cx="2112024" cy="584774"/>
            <a:chOff x="289035" y="1656457"/>
            <a:chExt cx="2819400" cy="584775"/>
          </a:xfrm>
          <a:noFill/>
        </p:grpSpPr>
        <p:sp>
          <p:nvSpPr>
            <p:cNvPr id="74" name="TextBox 73"/>
            <p:cNvSpPr txBox="1"/>
            <p:nvPr/>
          </p:nvSpPr>
          <p:spPr>
            <a:xfrm>
              <a:off x="289035" y="1656457"/>
              <a:ext cx="2819400" cy="46166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en-MY" sz="1200" b="1" dirty="0">
                  <a:solidFill>
                    <a:prstClr val="black"/>
                  </a:solidFill>
                  <a:latin typeface="Calibri"/>
                </a:rPr>
                <a:t>NAMA UNIT</a:t>
              </a:r>
            </a:p>
            <a:p>
              <a:pPr algn="ctr" defTabSz="914400"/>
              <a:r>
                <a:rPr lang="en-MY" sz="1200" b="1" dirty="0">
                  <a:solidFill>
                    <a:prstClr val="black"/>
                  </a:solidFill>
                  <a:latin typeface="Calibri"/>
                </a:rPr>
                <a:t>BAHAGIAN</a:t>
              </a:r>
              <a:endParaRPr lang="id-ID" sz="1200" b="1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04800" y="1656457"/>
              <a:ext cx="2803634" cy="5847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id-ID" sz="1200">
                <a:solidFill>
                  <a:prstClr val="white"/>
                </a:solidFill>
                <a:latin typeface="Calibri"/>
              </a:endParaRPr>
            </a:p>
          </p:txBody>
        </p:sp>
      </p:grpSp>
      <p:pic>
        <p:nvPicPr>
          <p:cNvPr id="76" name="Picture 75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55" y="5321796"/>
            <a:ext cx="940383" cy="755521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362" y="5321796"/>
            <a:ext cx="940383" cy="75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1799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3994</TotalTime>
  <Words>113</Words>
  <Application>Microsoft Office PowerPoint</Application>
  <PresentationFormat>A4 Paper (210x297 mm)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Aharoni</vt:lpstr>
      <vt:lpstr>Arial</vt:lpstr>
      <vt:lpstr>Berlin Sans FB Demi</vt:lpstr>
      <vt:lpstr>Calibri</vt:lpstr>
      <vt:lpstr>1_Office Theme</vt:lpstr>
      <vt:lpstr>2_Office Theme</vt:lpstr>
      <vt:lpstr>KESERAGAMAN MAGAZINE HOLDER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Farhan Bin Hamid</dc:creator>
  <cp:lastModifiedBy>Hjh. Noor Lisa Rahmat</cp:lastModifiedBy>
  <cp:revision>183</cp:revision>
  <cp:lastPrinted>2022-09-12T08:48:07Z</cp:lastPrinted>
  <dcterms:created xsi:type="dcterms:W3CDTF">2022-04-21T06:32:20Z</dcterms:created>
  <dcterms:modified xsi:type="dcterms:W3CDTF">2023-09-15T07:14:03Z</dcterms:modified>
</cp:coreProperties>
</file>