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5" r:id="rId2"/>
    <p:sldId id="266" r:id="rId3"/>
    <p:sldId id="270" r:id="rId4"/>
    <p:sldId id="271" r:id="rId5"/>
    <p:sldId id="272" r:id="rId6"/>
    <p:sldId id="269" r:id="rId7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15/09/2023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15/09/2023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15/09/2023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EECD92E-ABD1-491E-B0D8-A6391DE877AA}"/>
              </a:ext>
            </a:extLst>
          </p:cNvPr>
          <p:cNvGrpSpPr/>
          <p:nvPr/>
        </p:nvGrpSpPr>
        <p:grpSpPr>
          <a:xfrm>
            <a:off x="2339962" y="3747629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A1C85D1-6EA2-4142-B2FB-0863C033FD6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167E097-F508-4FBE-A63E-BDD3B505881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81778AF-0BA9-4DD5-AC5C-2588A69DC4B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F7559CC-3863-4B10-8050-95B4297340B2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6583473-29F7-4BCC-962C-5D0413BF752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1F176AA-8DBD-4AB8-8E6E-630DD38F2F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05B5280-B03C-4A52-813F-A624A869E6F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462D33-2DDC-402C-8E69-CDE9AB9809E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A0077E0-39F9-493D-86B3-A4C1CBA519E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1E100CB-7670-4C9C-9F64-D6F7AC235506}"/>
              </a:ext>
            </a:extLst>
          </p:cNvPr>
          <p:cNvSpPr txBox="1"/>
          <p:nvPr/>
        </p:nvSpPr>
        <p:spPr>
          <a:xfrm>
            <a:off x="419148" y="5698199"/>
            <a:ext cx="606430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ms-MY" b="1" u="sng" dirty="0"/>
              <a:t>Nota:</a:t>
            </a:r>
          </a:p>
          <a:p>
            <a:pPr marL="400050" indent="-400050" algn="just">
              <a:buFont typeface="+mj-lt"/>
              <a:buAutoNum type="arabicPeriod"/>
            </a:pPr>
            <a:r>
              <a:rPr lang="ms-MY" b="1" dirty="0"/>
              <a:t>Warna pada sebelah kiri </a:t>
            </a:r>
            <a:r>
              <a:rPr lang="ms-MY" dirty="0"/>
              <a:t>perlu diubah 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  <a:r>
              <a:rPr lang="ms-MY" dirty="0"/>
              <a:t>;</a:t>
            </a:r>
          </a:p>
          <a:p>
            <a:pPr marL="400050" indent="-400050" algn="just">
              <a:buFont typeface="+mj-lt"/>
              <a:buAutoNum type="arabicPeriod"/>
            </a:pPr>
            <a:endParaRPr lang="ms-MY" dirty="0"/>
          </a:p>
          <a:p>
            <a:pPr marL="400050" indent="-400050" algn="just">
              <a:buFont typeface="+mj-lt"/>
              <a:buAutoNum type="arabicPeriod"/>
            </a:pPr>
            <a:r>
              <a:rPr lang="ms-MY" dirty="0"/>
              <a:t>cetak dan </a:t>
            </a:r>
            <a:r>
              <a:rPr lang="ms-MY" b="1" dirty="0" err="1">
                <a:solidFill>
                  <a:srgbClr val="FF0000"/>
                </a:solidFill>
              </a:rPr>
              <a:t>laminate</a:t>
            </a:r>
            <a:r>
              <a:rPr lang="ms-MY" dirty="0"/>
              <a:t> sebelum dilekatkan pada </a:t>
            </a:r>
            <a:r>
              <a:rPr lang="ms-MY" b="1" dirty="0">
                <a:solidFill>
                  <a:srgbClr val="FF0000"/>
                </a:solidFill>
              </a:rPr>
              <a:t>sudut SEBELAH KIRI ATAS LACI </a:t>
            </a:r>
            <a:r>
              <a:rPr lang="ms-MY" b="1" dirty="0"/>
              <a:t>atau </a:t>
            </a:r>
            <a:r>
              <a:rPr lang="ms-MY" b="1" dirty="0">
                <a:solidFill>
                  <a:srgbClr val="FF0000"/>
                </a:solidFill>
              </a:rPr>
              <a:t>PINTU ALMARI;</a:t>
            </a:r>
          </a:p>
          <a:p>
            <a:pPr marL="400050" indent="-400050" algn="just">
              <a:buFont typeface="+mj-lt"/>
              <a:buAutoNum type="arabicPeriod"/>
            </a:pPr>
            <a:endParaRPr lang="ms-MY" b="1" dirty="0">
              <a:solidFill>
                <a:srgbClr val="FF0000"/>
              </a:solidFill>
            </a:endParaRPr>
          </a:p>
          <a:p>
            <a:pPr marL="400050" indent="-400050" algn="just">
              <a:buFont typeface="+mj-lt"/>
              <a:buAutoNum type="arabicPeriod"/>
            </a:pPr>
            <a:r>
              <a:rPr lang="ms-MY" dirty="0"/>
              <a:t>Label pada: </a:t>
            </a:r>
          </a:p>
          <a:p>
            <a:pPr marL="857250" lvl="1" indent="-400050" algn="just">
              <a:buAutoNum type="romanLcParenBoth"/>
            </a:pPr>
            <a:r>
              <a:rPr lang="ms-MY" b="1" dirty="0"/>
              <a:t>laci atas – Rasmi;</a:t>
            </a:r>
          </a:p>
          <a:p>
            <a:pPr marL="857250" lvl="1" indent="-400050" algn="just">
              <a:buAutoNum type="romanLcParenBoth"/>
            </a:pPr>
            <a:r>
              <a:rPr lang="ms-MY" b="1" dirty="0"/>
              <a:t>laci tengah – Rasmi;</a:t>
            </a:r>
          </a:p>
          <a:p>
            <a:pPr marL="857250" lvl="1" indent="-400050" algn="just">
              <a:buAutoNum type="romanLcParenBoth"/>
            </a:pPr>
            <a:r>
              <a:rPr lang="ms-MY" b="1" dirty="0"/>
              <a:t>laci bawah</a:t>
            </a:r>
            <a:r>
              <a:rPr lang="ms-MY" dirty="0"/>
              <a:t> – </a:t>
            </a:r>
            <a:r>
              <a:rPr lang="ms-MY" b="1" dirty="0"/>
              <a:t>Peribadi</a:t>
            </a:r>
            <a:r>
              <a:rPr lang="ms-MY" dirty="0"/>
              <a:t>; dan</a:t>
            </a:r>
          </a:p>
          <a:p>
            <a:pPr marL="857250" lvl="1" indent="-400050" algn="just">
              <a:buAutoNum type="romanLcParenBoth"/>
            </a:pPr>
            <a:r>
              <a:rPr lang="ms-MY" dirty="0"/>
              <a:t>almari - boleh dilabel Rasmi/Peribadi mengikut kesesuaian.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A237714-4BD5-4E02-9761-19DC0DAB2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99" y="1868743"/>
            <a:ext cx="6172200" cy="1524000"/>
          </a:xfrm>
        </p:spPr>
        <p:txBody>
          <a:bodyPr>
            <a:noAutofit/>
          </a:bodyPr>
          <a:lstStyle/>
          <a:p>
            <a:pPr algn="ctr"/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TAGGING LACI / ALMARI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(set </a:t>
            </a:r>
            <a:r>
              <a:rPr lang="ms-MY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workstation</a:t>
            </a: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ms-MY" sz="3600" b="1" dirty="0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C258BD79-90BA-4A0E-BC81-651BBCA0F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336" y="629815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2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FF9A08-D0B0-4EC1-8E8F-B15BDE57057C}"/>
              </a:ext>
            </a:extLst>
          </p:cNvPr>
          <p:cNvGrpSpPr/>
          <p:nvPr/>
        </p:nvGrpSpPr>
        <p:grpSpPr>
          <a:xfrm rot="16200000">
            <a:off x="-118426" y="542815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308316-371A-49A0-8DF3-7A30FD90AC3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2406CF6-123A-45C4-8F0A-DA099A6915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0C208A-A528-42F5-9DDF-460A4A78FB8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C48616-A85B-45B9-AC32-C07A0F2DE34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AFF2D1-5E50-428C-928F-D230D463B95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3E64CF-BE7D-4BD5-9B3A-A16B330D1E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C25A32-C260-491A-A77D-0A792DFE488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E45640-449E-4361-8CAA-749B231E33A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016D53-3FE9-41CE-BC35-C6501FB157B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225B93-B51D-4398-AEBA-5D8ADE985ED0}"/>
              </a:ext>
            </a:extLst>
          </p:cNvPr>
          <p:cNvGrpSpPr/>
          <p:nvPr/>
        </p:nvGrpSpPr>
        <p:grpSpPr>
          <a:xfrm rot="16200000">
            <a:off x="-117893" y="5288435"/>
            <a:ext cx="2222674" cy="1570796"/>
            <a:chOff x="503363" y="819014"/>
            <a:chExt cx="2222674" cy="15707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E381B1-C036-4BED-BDB4-5790865C64B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9CD4BF5-235B-49D5-9A09-AFE1BDC8FD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4B8780-D776-4202-8E73-48CFD2D7966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D2D072-6D3F-4BE1-8540-7798D68A8F46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8B7AC9-4B88-4BDE-BB76-DC3458C8654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83247A-1A8F-473A-933C-1B94B3B772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AAF966-CE13-4D4A-BA01-ABA0F09C6E1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0F8F00-FDE5-424C-A7D4-2DF4A250CA1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50C38CB-2921-4455-96E9-F95DF65B73A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2ACACD-ADC5-4390-AAAB-0ED6F4601385}"/>
              </a:ext>
            </a:extLst>
          </p:cNvPr>
          <p:cNvGrpSpPr/>
          <p:nvPr/>
        </p:nvGrpSpPr>
        <p:grpSpPr>
          <a:xfrm rot="16200000">
            <a:off x="-117893" y="2915626"/>
            <a:ext cx="2222674" cy="1570796"/>
            <a:chOff x="503363" y="819014"/>
            <a:chExt cx="2222674" cy="157079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E0054D-82DF-4F21-87CD-81A19867746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B22550-2790-42BD-9D73-A537262BD6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27C679-F054-4643-BA41-D762EC7E332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460886-AD04-41DB-9C63-CEA7A53A702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3025D2A-CB77-4764-98ED-298FB793AE7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B10031F-B7CF-45A3-87F0-24861602B16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708073-4A52-40D4-8F8B-F9CB9491AA3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18AA45-CEF8-493A-AE83-22800E30FB8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E6A935-81EB-4B6B-820B-46DF301BD05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7F4A24-D8DF-4BFA-8B52-38C7301D263D}"/>
              </a:ext>
            </a:extLst>
          </p:cNvPr>
          <p:cNvGrpSpPr/>
          <p:nvPr/>
        </p:nvGrpSpPr>
        <p:grpSpPr>
          <a:xfrm>
            <a:off x="4427813" y="236981"/>
            <a:ext cx="2222674" cy="1570796"/>
            <a:chOff x="503363" y="819014"/>
            <a:chExt cx="2222674" cy="157079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AF3836-B8B8-4DB1-A570-166D5E40409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E354C24-D2E6-4EB7-B523-49A735E35272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1AB765A-F931-44DE-8250-097E51519CF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1D374D-4316-44C3-B70B-09770171EF7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D4E6A79-2BD0-460C-BC8E-C5C60B07A3E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55A15CA-0365-4B40-9312-6A1532BEC8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16620B-83A5-492D-9895-89A94DF8705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DE29117-EBB1-4D76-A852-4ED91C25EFC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3E5200D-B1BC-49C4-911B-F10D8182188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7E1A00F-12DF-4FE5-8B20-24633CAE3F40}"/>
              </a:ext>
            </a:extLst>
          </p:cNvPr>
          <p:cNvGrpSpPr/>
          <p:nvPr/>
        </p:nvGrpSpPr>
        <p:grpSpPr>
          <a:xfrm>
            <a:off x="1990687" y="236980"/>
            <a:ext cx="2222674" cy="1570796"/>
            <a:chOff x="503363" y="819014"/>
            <a:chExt cx="2222674" cy="157079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7F92320-DA62-4E8A-8754-20FA4277CCF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67B39EB-2903-427D-BC7B-3BEBC75B1E6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487C64C-83DD-40C6-B475-1F53FBD1DBC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936E09-2D14-4B4B-8707-C958525BDC2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BBF7F36-29A1-48D6-82A3-C29ECDF01D5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65610FD-52B1-4C01-AA05-EADD4B3D13A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F4B755B-FA37-4E50-A57F-4C6C79ABF6BE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4E0274-F39E-4195-900E-08FC8AA9DBB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5F9B594-5681-43CF-8998-738A7370DD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D123806-644A-419E-9544-0837CB2561FC}"/>
              </a:ext>
            </a:extLst>
          </p:cNvPr>
          <p:cNvGrpSpPr/>
          <p:nvPr/>
        </p:nvGrpSpPr>
        <p:grpSpPr>
          <a:xfrm>
            <a:off x="2015649" y="2112444"/>
            <a:ext cx="2222674" cy="1570796"/>
            <a:chOff x="503363" y="819014"/>
            <a:chExt cx="2222674" cy="157079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FF2B947-7746-43CC-8B45-2C28BA621A8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A84280C-66F4-4478-B8BD-535875FD73A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17D724B-EA99-4C1A-9720-6741FDAF475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06B58-9290-4815-9AB4-073AD0501C8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C7419C-C24A-4375-82F7-59DAA7FBC63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BF203ED-2031-40A2-9D42-EBA58EA16C9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011ED4-1D71-482A-91E5-4008357A1CE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2C9719-EC24-4019-9986-2BEF544B60A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65F010-D082-46E0-AD0A-98FD7B06005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9A77A5-77FA-486D-9A0D-15559059D6C1}"/>
              </a:ext>
            </a:extLst>
          </p:cNvPr>
          <p:cNvGrpSpPr/>
          <p:nvPr/>
        </p:nvGrpSpPr>
        <p:grpSpPr>
          <a:xfrm>
            <a:off x="4477203" y="2129804"/>
            <a:ext cx="2222674" cy="1570796"/>
            <a:chOff x="503363" y="819014"/>
            <a:chExt cx="2222674" cy="157079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A7916CD-A9BB-4AC1-8088-F1BB2B8DE2C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44EF0BE-4AEC-4ABF-A06C-1B8E1733F95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9E2A033-70C6-4EE2-AE33-27CDE6B64AE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AED00D6-0C1A-4575-AF21-0B89C428B1BB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2F390B4-4C07-4A6A-ADC7-93B6AE5A684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CF32B2C-2F5E-4D97-80F1-3C91C40F9B1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C95BDD4-0AAB-4C73-BC9E-43C80966FE62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3E5C41B-B81C-413F-B762-85708BC6F44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8E9D13A-CAEB-4FF7-A010-4180F2F975A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0D655C-6381-429F-B533-B6E0394CA1C9}"/>
              </a:ext>
            </a:extLst>
          </p:cNvPr>
          <p:cNvGrpSpPr/>
          <p:nvPr/>
        </p:nvGrpSpPr>
        <p:grpSpPr>
          <a:xfrm>
            <a:off x="2038003" y="4137661"/>
            <a:ext cx="2222674" cy="1570796"/>
            <a:chOff x="503363" y="819014"/>
            <a:chExt cx="2222674" cy="157079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8B4EE1B-DFED-4779-8E1B-B1D2C1094CC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CF5F4DE-8455-426A-867A-0D5D791E402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A209135-531C-414E-A2AF-0381A01EE60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DF5A5AD-DB6E-40F3-87BC-CAD521BE5D0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5517B63-D868-4B28-90C0-A8EC9A4C417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91980E2-F04B-467C-AFDB-515B7D2AC7C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2B5DCB-C441-491D-8462-13B4E987EB0C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73F595C-C138-4B5F-A9DC-531E0BFD7DE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EE8B28D-B8DC-49EB-B46C-91B9700EA80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16C6EC-D7D6-401D-B521-97F6070154CC}"/>
              </a:ext>
            </a:extLst>
          </p:cNvPr>
          <p:cNvGrpSpPr/>
          <p:nvPr/>
        </p:nvGrpSpPr>
        <p:grpSpPr>
          <a:xfrm>
            <a:off x="4498977" y="4160512"/>
            <a:ext cx="2222674" cy="1570796"/>
            <a:chOff x="503363" y="819014"/>
            <a:chExt cx="2222674" cy="157079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1461E75-D606-405F-9437-11CA9C6D132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85D28A1-3678-4AED-BC94-E960599537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166503E-CBE7-44AE-ACEB-DCE339DD39E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D99208-F4A3-44CF-9DF0-34018F4D24CD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C2CFAA-18EA-4646-8A3D-8B3B9E09CFA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281D539-15DF-4292-A30B-242F66DAAFD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A9AE428-E42D-4596-B9F2-92D832A41109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01B0605-78C2-461F-A1DE-705AC0CA556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C915577-F2D4-405A-8E03-D3C458C53BF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593869-5837-4A28-BF30-CCFF00C20526}"/>
              </a:ext>
            </a:extLst>
          </p:cNvPr>
          <p:cNvGrpSpPr/>
          <p:nvPr/>
        </p:nvGrpSpPr>
        <p:grpSpPr>
          <a:xfrm>
            <a:off x="2054246" y="6013125"/>
            <a:ext cx="2222674" cy="1570796"/>
            <a:chOff x="503363" y="819014"/>
            <a:chExt cx="2222674" cy="157079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FA03115-44A8-4242-A98B-A30C13003BA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6ED8A9A-92F5-4780-A9C7-F22C5FC0C28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576A10-1090-44AF-8062-40F55D92589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DAFA10B-1913-4FDD-81A2-5F088C06DB6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622450B-2391-4CA2-B963-8BC639384F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1849162-1B2B-4189-9641-23AEBF409CD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F8D875F-BD0A-4470-BEDB-6D647F9BCBC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11C4206-9CD5-47DE-8AC3-8DFF2242355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FA863C2-3F0F-42D3-962A-28CAED69BE6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DDB29FB-67E0-453B-B7E0-047A3547A016}"/>
              </a:ext>
            </a:extLst>
          </p:cNvPr>
          <p:cNvGrpSpPr/>
          <p:nvPr/>
        </p:nvGrpSpPr>
        <p:grpSpPr>
          <a:xfrm>
            <a:off x="4498977" y="6042970"/>
            <a:ext cx="2222674" cy="1570796"/>
            <a:chOff x="503363" y="819014"/>
            <a:chExt cx="2222674" cy="1570796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42BDE4D-F476-4BC4-A489-3D2380D3B352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9E43910-A98C-416C-8500-B99534C79C4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0FFBC5A-023A-4040-8EBE-20938D51B75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117551-E582-4932-9847-10E88A1E665A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8ABC92-BF55-4BD1-9835-FF5CCCDF91F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DC5F07-E5AE-4BC0-82F9-1B71B19C7E3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8A51B72-E46F-4C0D-A905-FBB397B6875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66FA50-C9C1-415D-91DA-9210AF89275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AC95F5E-A3E6-4AD1-80BB-BA31A0C6B39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E78B3A3-2EBA-47E7-AF02-C59772C805B5}"/>
              </a:ext>
            </a:extLst>
          </p:cNvPr>
          <p:cNvGrpSpPr/>
          <p:nvPr/>
        </p:nvGrpSpPr>
        <p:grpSpPr>
          <a:xfrm>
            <a:off x="2040077" y="7959515"/>
            <a:ext cx="2222674" cy="1570796"/>
            <a:chOff x="503363" y="819014"/>
            <a:chExt cx="2222674" cy="157079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6A5230-5E60-4546-B1A7-6A8B98CD39E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85F43-8972-4FB8-B54A-7F6E1FB4906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CEE0B1B8-3C8A-4121-9129-2D9E4FD7ACC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3E3872A-71BD-4CA5-AA05-E88EEE5A9FDE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D9A6AE1-5E73-4562-932F-93201B1CC33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5E88F21-E68E-409C-B60E-94505B85BF9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4519F7B-6EDE-4C52-9DF5-AEFCB42C704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CD7AF6B-34C3-4CB6-8E1B-DC1ED924E72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8365DE39-BDAA-4351-B8F9-8D8D9561B8B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7627B4F-D7DD-4AEF-9870-76C50E5A7946}"/>
              </a:ext>
            </a:extLst>
          </p:cNvPr>
          <p:cNvGrpSpPr/>
          <p:nvPr/>
        </p:nvGrpSpPr>
        <p:grpSpPr>
          <a:xfrm>
            <a:off x="4479277" y="7918434"/>
            <a:ext cx="2222674" cy="1570796"/>
            <a:chOff x="503363" y="819014"/>
            <a:chExt cx="2222674" cy="157079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5B4AFC2-E9CB-4AA8-9EC9-BCBD1779AA14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C09AB2F-4880-4E56-9BA6-EFC7B88ED6B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44CF65DF-7504-4A0A-830F-9E649019DA9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B67D2B8-E78B-471B-A8D2-9782BD9C6421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A5E0B8B-5AD1-4282-B248-D1525A6A580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F744B1-EEEA-4A99-9BD9-E251073724F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F13F02B-9002-48B0-83CD-3D28BA92329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EA1F0B8-7AAC-4091-A0D4-37CDBD38474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17331B6-076F-4745-BCEE-07D7D83697B3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EBFBFA3-3A0D-43BE-A13F-75927B0E132B}"/>
              </a:ext>
            </a:extLst>
          </p:cNvPr>
          <p:cNvGrpSpPr/>
          <p:nvPr/>
        </p:nvGrpSpPr>
        <p:grpSpPr>
          <a:xfrm rot="16200000">
            <a:off x="-117893" y="7687115"/>
            <a:ext cx="2222674" cy="1570796"/>
            <a:chOff x="503363" y="819014"/>
            <a:chExt cx="2222674" cy="157079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569992-81BB-4522-9053-FA52E07771B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29D7A9C1-A603-4690-8425-EF2F23CD221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5A6D0F7F-8B6D-4A0D-91AF-5E2E2891372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5DCA67A-CCE3-426A-9183-B618229B99E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6931575-AA49-4024-8FF3-8B547B7142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1319854-B3A7-406C-839A-867816003D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5E33F57-7BE4-4598-9A5F-AAF8E3B732D7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B987B3C-190C-4E86-93E3-35B4DB76E9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B441953-814C-4AA7-8831-5D5AE923568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7047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FF9A08-D0B0-4EC1-8E8F-B15BDE57057C}"/>
              </a:ext>
            </a:extLst>
          </p:cNvPr>
          <p:cNvGrpSpPr/>
          <p:nvPr/>
        </p:nvGrpSpPr>
        <p:grpSpPr>
          <a:xfrm rot="16200000">
            <a:off x="-118426" y="542815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308316-371A-49A0-8DF3-7A30FD90AC3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2406CF6-123A-45C4-8F0A-DA099A6915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0C208A-A528-42F5-9DDF-460A4A78FB8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C48616-A85B-45B9-AC32-C07A0F2DE34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AFF2D1-5E50-428C-928F-D230D463B95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3E64CF-BE7D-4BD5-9B3A-A16B330D1E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C25A32-C260-491A-A77D-0A792DFE488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E45640-449E-4361-8CAA-749B231E33A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016D53-3FE9-41CE-BC35-C6501FB157B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225B93-B51D-4398-AEBA-5D8ADE985ED0}"/>
              </a:ext>
            </a:extLst>
          </p:cNvPr>
          <p:cNvGrpSpPr/>
          <p:nvPr/>
        </p:nvGrpSpPr>
        <p:grpSpPr>
          <a:xfrm rot="16200000">
            <a:off x="-117893" y="5288435"/>
            <a:ext cx="2222674" cy="1570796"/>
            <a:chOff x="503363" y="819014"/>
            <a:chExt cx="2222674" cy="15707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E381B1-C036-4BED-BDB4-5790865C64B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9CD4BF5-235B-49D5-9A09-AFE1BDC8FD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4B8780-D776-4202-8E73-48CFD2D7966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D2D072-6D3F-4BE1-8540-7798D68A8F46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8B7AC9-4B88-4BDE-BB76-DC3458C8654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83247A-1A8F-473A-933C-1B94B3B772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AAF966-CE13-4D4A-BA01-ABA0F09C6E1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0F8F00-FDE5-424C-A7D4-2DF4A250CA1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50C38CB-2921-4455-96E9-F95DF65B73A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2ACACD-ADC5-4390-AAAB-0ED6F4601385}"/>
              </a:ext>
            </a:extLst>
          </p:cNvPr>
          <p:cNvGrpSpPr/>
          <p:nvPr/>
        </p:nvGrpSpPr>
        <p:grpSpPr>
          <a:xfrm rot="16200000">
            <a:off x="-117893" y="2915626"/>
            <a:ext cx="2222674" cy="1570796"/>
            <a:chOff x="503363" y="819014"/>
            <a:chExt cx="2222674" cy="157079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E0054D-82DF-4F21-87CD-81A19867746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B22550-2790-42BD-9D73-A537262BD6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27C679-F054-4643-BA41-D762EC7E332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460886-AD04-41DB-9C63-CEA7A53A702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3025D2A-CB77-4764-98ED-298FB793AE7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B10031F-B7CF-45A3-87F0-24861602B16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708073-4A52-40D4-8F8B-F9CB9491AA3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18AA45-CEF8-493A-AE83-22800E30FB8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E6A935-81EB-4B6B-820B-46DF301BD05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7F4A24-D8DF-4BFA-8B52-38C7301D263D}"/>
              </a:ext>
            </a:extLst>
          </p:cNvPr>
          <p:cNvGrpSpPr/>
          <p:nvPr/>
        </p:nvGrpSpPr>
        <p:grpSpPr>
          <a:xfrm>
            <a:off x="4427813" y="236981"/>
            <a:ext cx="2222674" cy="1570796"/>
            <a:chOff x="503363" y="819014"/>
            <a:chExt cx="2222674" cy="157079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AF3836-B8B8-4DB1-A570-166D5E40409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E354C24-D2E6-4EB7-B523-49A735E35272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1AB765A-F931-44DE-8250-097E51519CF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1D374D-4316-44C3-B70B-09770171EF7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D4E6A79-2BD0-460C-BC8E-C5C60B07A3E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55A15CA-0365-4B40-9312-6A1532BEC8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16620B-83A5-492D-9895-89A94DF8705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DE29117-EBB1-4D76-A852-4ED91C25EFC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3E5200D-B1BC-49C4-911B-F10D8182188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7E1A00F-12DF-4FE5-8B20-24633CAE3F40}"/>
              </a:ext>
            </a:extLst>
          </p:cNvPr>
          <p:cNvGrpSpPr/>
          <p:nvPr/>
        </p:nvGrpSpPr>
        <p:grpSpPr>
          <a:xfrm>
            <a:off x="1990687" y="236980"/>
            <a:ext cx="2222674" cy="1570796"/>
            <a:chOff x="503363" y="819014"/>
            <a:chExt cx="2222674" cy="157079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7F92320-DA62-4E8A-8754-20FA4277CCF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67B39EB-2903-427D-BC7B-3BEBC75B1E6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487C64C-83DD-40C6-B475-1F53FBD1DBC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936E09-2D14-4B4B-8707-C958525BDC2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BBF7F36-29A1-48D6-82A3-C29ECDF01D5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65610FD-52B1-4C01-AA05-EADD4B3D13A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F4B755B-FA37-4E50-A57F-4C6C79ABF6BE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4E0274-F39E-4195-900E-08FC8AA9DBB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5F9B594-5681-43CF-8998-738A7370DD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D123806-644A-419E-9544-0837CB2561FC}"/>
              </a:ext>
            </a:extLst>
          </p:cNvPr>
          <p:cNvGrpSpPr/>
          <p:nvPr/>
        </p:nvGrpSpPr>
        <p:grpSpPr>
          <a:xfrm>
            <a:off x="2015649" y="2112444"/>
            <a:ext cx="2222674" cy="1570796"/>
            <a:chOff x="503363" y="819014"/>
            <a:chExt cx="2222674" cy="157079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FF2B947-7746-43CC-8B45-2C28BA621A8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A84280C-66F4-4478-B8BD-535875FD73A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17D724B-EA99-4C1A-9720-6741FDAF475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06B58-9290-4815-9AB4-073AD0501C8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C7419C-C24A-4375-82F7-59DAA7FBC63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BF203ED-2031-40A2-9D42-EBA58EA16C9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011ED4-1D71-482A-91E5-4008357A1CE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2C9719-EC24-4019-9986-2BEF544B60A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65F010-D082-46E0-AD0A-98FD7B06005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9A77A5-77FA-486D-9A0D-15559059D6C1}"/>
              </a:ext>
            </a:extLst>
          </p:cNvPr>
          <p:cNvGrpSpPr/>
          <p:nvPr/>
        </p:nvGrpSpPr>
        <p:grpSpPr>
          <a:xfrm>
            <a:off x="4477203" y="2129804"/>
            <a:ext cx="2222674" cy="1570796"/>
            <a:chOff x="503363" y="819014"/>
            <a:chExt cx="2222674" cy="157079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A7916CD-A9BB-4AC1-8088-F1BB2B8DE2C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44EF0BE-4AEC-4ABF-A06C-1B8E1733F95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9E2A033-70C6-4EE2-AE33-27CDE6B64AE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AED00D6-0C1A-4575-AF21-0B89C428B1BB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2F390B4-4C07-4A6A-ADC7-93B6AE5A684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CF32B2C-2F5E-4D97-80F1-3C91C40F9B1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C95BDD4-0AAB-4C73-BC9E-43C80966FE62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3E5C41B-B81C-413F-B762-85708BC6F44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8E9D13A-CAEB-4FF7-A010-4180F2F975A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0D655C-6381-429F-B533-B6E0394CA1C9}"/>
              </a:ext>
            </a:extLst>
          </p:cNvPr>
          <p:cNvGrpSpPr/>
          <p:nvPr/>
        </p:nvGrpSpPr>
        <p:grpSpPr>
          <a:xfrm>
            <a:off x="2038003" y="4137661"/>
            <a:ext cx="2222674" cy="1570796"/>
            <a:chOff x="503363" y="819014"/>
            <a:chExt cx="2222674" cy="157079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8B4EE1B-DFED-4779-8E1B-B1D2C1094CC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CF5F4DE-8455-426A-867A-0D5D791E402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A209135-531C-414E-A2AF-0381A01EE60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DF5A5AD-DB6E-40F3-87BC-CAD521BE5D0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5517B63-D868-4B28-90C0-A8EC9A4C417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91980E2-F04B-467C-AFDB-515B7D2AC7C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2B5DCB-C441-491D-8462-13B4E987EB0C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73F595C-C138-4B5F-A9DC-531E0BFD7DE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EE8B28D-B8DC-49EB-B46C-91B9700EA80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16C6EC-D7D6-401D-B521-97F6070154CC}"/>
              </a:ext>
            </a:extLst>
          </p:cNvPr>
          <p:cNvGrpSpPr/>
          <p:nvPr/>
        </p:nvGrpSpPr>
        <p:grpSpPr>
          <a:xfrm>
            <a:off x="4498977" y="4160512"/>
            <a:ext cx="2222674" cy="1570796"/>
            <a:chOff x="503363" y="819014"/>
            <a:chExt cx="2222674" cy="157079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1461E75-D606-405F-9437-11CA9C6D132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85D28A1-3678-4AED-BC94-E960599537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166503E-CBE7-44AE-ACEB-DCE339DD39E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D99208-F4A3-44CF-9DF0-34018F4D24CD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C2CFAA-18EA-4646-8A3D-8B3B9E09CFA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281D539-15DF-4292-A30B-242F66DAAFD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A9AE428-E42D-4596-B9F2-92D832A41109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01B0605-78C2-461F-A1DE-705AC0CA556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C915577-F2D4-405A-8E03-D3C458C53BF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593869-5837-4A28-BF30-CCFF00C20526}"/>
              </a:ext>
            </a:extLst>
          </p:cNvPr>
          <p:cNvGrpSpPr/>
          <p:nvPr/>
        </p:nvGrpSpPr>
        <p:grpSpPr>
          <a:xfrm>
            <a:off x="2054246" y="6013125"/>
            <a:ext cx="2222674" cy="1570796"/>
            <a:chOff x="503363" y="819014"/>
            <a:chExt cx="2222674" cy="157079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FA03115-44A8-4242-A98B-A30C13003BA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6ED8A9A-92F5-4780-A9C7-F22C5FC0C28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576A10-1090-44AF-8062-40F55D92589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DAFA10B-1913-4FDD-81A2-5F088C06DB6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622450B-2391-4CA2-B963-8BC639384F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1849162-1B2B-4189-9641-23AEBF409CD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F8D875F-BD0A-4470-BEDB-6D647F9BCBC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11C4206-9CD5-47DE-8AC3-8DFF2242355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FA863C2-3F0F-42D3-962A-28CAED69BE6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DDB29FB-67E0-453B-B7E0-047A3547A016}"/>
              </a:ext>
            </a:extLst>
          </p:cNvPr>
          <p:cNvGrpSpPr/>
          <p:nvPr/>
        </p:nvGrpSpPr>
        <p:grpSpPr>
          <a:xfrm>
            <a:off x="4498977" y="6042970"/>
            <a:ext cx="2222674" cy="1570796"/>
            <a:chOff x="503363" y="819014"/>
            <a:chExt cx="2222674" cy="1570796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42BDE4D-F476-4BC4-A489-3D2380D3B352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9E43910-A98C-416C-8500-B99534C79C4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0FFBC5A-023A-4040-8EBE-20938D51B75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117551-E582-4932-9847-10E88A1E665A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8ABC92-BF55-4BD1-9835-FF5CCCDF91F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DC5F07-E5AE-4BC0-82F9-1B71B19C7E3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8A51B72-E46F-4C0D-A905-FBB397B6875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66FA50-C9C1-415D-91DA-9210AF89275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AC95F5E-A3E6-4AD1-80BB-BA31A0C6B39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E78B3A3-2EBA-47E7-AF02-C59772C805B5}"/>
              </a:ext>
            </a:extLst>
          </p:cNvPr>
          <p:cNvGrpSpPr/>
          <p:nvPr/>
        </p:nvGrpSpPr>
        <p:grpSpPr>
          <a:xfrm>
            <a:off x="2040077" y="7959515"/>
            <a:ext cx="2222674" cy="1570796"/>
            <a:chOff x="503363" y="819014"/>
            <a:chExt cx="2222674" cy="157079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6A5230-5E60-4546-B1A7-6A8B98CD39E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85F43-8972-4FB8-B54A-7F6E1FB4906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CEE0B1B8-3C8A-4121-9129-2D9E4FD7ACC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3E3872A-71BD-4CA5-AA05-E88EEE5A9FDE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D9A6AE1-5E73-4562-932F-93201B1CC33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5E88F21-E68E-409C-B60E-94505B85BF9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4519F7B-6EDE-4C52-9DF5-AEFCB42C704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CD7AF6B-34C3-4CB6-8E1B-DC1ED924E72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8365DE39-BDAA-4351-B8F9-8D8D9561B8B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7627B4F-D7DD-4AEF-9870-76C50E5A7946}"/>
              </a:ext>
            </a:extLst>
          </p:cNvPr>
          <p:cNvGrpSpPr/>
          <p:nvPr/>
        </p:nvGrpSpPr>
        <p:grpSpPr>
          <a:xfrm>
            <a:off x="4479277" y="7918434"/>
            <a:ext cx="2222674" cy="1570796"/>
            <a:chOff x="503363" y="819014"/>
            <a:chExt cx="2222674" cy="157079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5B4AFC2-E9CB-4AA8-9EC9-BCBD1779AA14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C09AB2F-4880-4E56-9BA6-EFC7B88ED6B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44CF65DF-7504-4A0A-830F-9E649019DA9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B67D2B8-E78B-471B-A8D2-9782BD9C6421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A5E0B8B-5AD1-4282-B248-D1525A6A580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F744B1-EEEA-4A99-9BD9-E251073724F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F13F02B-9002-48B0-83CD-3D28BA92329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EA1F0B8-7AAC-4091-A0D4-37CDBD38474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17331B6-076F-4745-BCEE-07D7D83697B3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EBFBFA3-3A0D-43BE-A13F-75927B0E132B}"/>
              </a:ext>
            </a:extLst>
          </p:cNvPr>
          <p:cNvGrpSpPr/>
          <p:nvPr/>
        </p:nvGrpSpPr>
        <p:grpSpPr>
          <a:xfrm rot="16200000">
            <a:off x="-117893" y="7687115"/>
            <a:ext cx="2222674" cy="1570796"/>
            <a:chOff x="503363" y="819014"/>
            <a:chExt cx="2222674" cy="157079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569992-81BB-4522-9053-FA52E07771B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29D7A9C1-A603-4690-8425-EF2F23CD221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5A6D0F7F-8B6D-4A0D-91AF-5E2E2891372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5DCA67A-CCE3-426A-9183-B618229B99E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6931575-AA49-4024-8FF3-8B547B7142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1319854-B3A7-406C-839A-867816003D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5E33F57-7BE4-4598-9A5F-AAF8E3B732D7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B987B3C-190C-4E86-93E3-35B4DB76E9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B441953-814C-4AA7-8831-5D5AE923568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549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FF9A08-D0B0-4EC1-8E8F-B15BDE57057C}"/>
              </a:ext>
            </a:extLst>
          </p:cNvPr>
          <p:cNvGrpSpPr/>
          <p:nvPr/>
        </p:nvGrpSpPr>
        <p:grpSpPr>
          <a:xfrm rot="16200000">
            <a:off x="-118426" y="542815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308316-371A-49A0-8DF3-7A30FD90AC3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2406CF6-123A-45C4-8F0A-DA099A6915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0C208A-A528-42F5-9DDF-460A4A78FB8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C48616-A85B-45B9-AC32-C07A0F2DE34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AFF2D1-5E50-428C-928F-D230D463B95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3E64CF-BE7D-4BD5-9B3A-A16B330D1E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C25A32-C260-491A-A77D-0A792DFE488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E45640-449E-4361-8CAA-749B231E33A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016D53-3FE9-41CE-BC35-C6501FB157B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225B93-B51D-4398-AEBA-5D8ADE985ED0}"/>
              </a:ext>
            </a:extLst>
          </p:cNvPr>
          <p:cNvGrpSpPr/>
          <p:nvPr/>
        </p:nvGrpSpPr>
        <p:grpSpPr>
          <a:xfrm rot="16200000">
            <a:off x="-117893" y="5288435"/>
            <a:ext cx="2222674" cy="1570796"/>
            <a:chOff x="503363" y="819014"/>
            <a:chExt cx="2222674" cy="15707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E381B1-C036-4BED-BDB4-5790865C64B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9CD4BF5-235B-49D5-9A09-AFE1BDC8FD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4B8780-D776-4202-8E73-48CFD2D7966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D2D072-6D3F-4BE1-8540-7798D68A8F46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8B7AC9-4B88-4BDE-BB76-DC3458C8654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83247A-1A8F-473A-933C-1B94B3B772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AAF966-CE13-4D4A-BA01-ABA0F09C6E1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0F8F00-FDE5-424C-A7D4-2DF4A250CA1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50C38CB-2921-4455-96E9-F95DF65B73A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2ACACD-ADC5-4390-AAAB-0ED6F4601385}"/>
              </a:ext>
            </a:extLst>
          </p:cNvPr>
          <p:cNvGrpSpPr/>
          <p:nvPr/>
        </p:nvGrpSpPr>
        <p:grpSpPr>
          <a:xfrm rot="16200000">
            <a:off x="-117893" y="2915626"/>
            <a:ext cx="2222674" cy="1570796"/>
            <a:chOff x="503363" y="819014"/>
            <a:chExt cx="2222674" cy="157079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E0054D-82DF-4F21-87CD-81A19867746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B22550-2790-42BD-9D73-A537262BD6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27C679-F054-4643-BA41-D762EC7E332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460886-AD04-41DB-9C63-CEA7A53A702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3025D2A-CB77-4764-98ED-298FB793AE7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B10031F-B7CF-45A3-87F0-24861602B16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708073-4A52-40D4-8F8B-F9CB9491AA3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18AA45-CEF8-493A-AE83-22800E30FB8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E6A935-81EB-4B6B-820B-46DF301BD05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7F4A24-D8DF-4BFA-8B52-38C7301D263D}"/>
              </a:ext>
            </a:extLst>
          </p:cNvPr>
          <p:cNvGrpSpPr/>
          <p:nvPr/>
        </p:nvGrpSpPr>
        <p:grpSpPr>
          <a:xfrm>
            <a:off x="4427813" y="236981"/>
            <a:ext cx="2222674" cy="1570796"/>
            <a:chOff x="503363" y="819014"/>
            <a:chExt cx="2222674" cy="157079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AF3836-B8B8-4DB1-A570-166D5E40409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E354C24-D2E6-4EB7-B523-49A735E35272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1AB765A-F931-44DE-8250-097E51519CF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1D374D-4316-44C3-B70B-09770171EF7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D4E6A79-2BD0-460C-BC8E-C5C60B07A3E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55A15CA-0365-4B40-9312-6A1532BEC8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16620B-83A5-492D-9895-89A94DF8705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DE29117-EBB1-4D76-A852-4ED91C25EFC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3E5200D-B1BC-49C4-911B-F10D8182188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7E1A00F-12DF-4FE5-8B20-24633CAE3F40}"/>
              </a:ext>
            </a:extLst>
          </p:cNvPr>
          <p:cNvGrpSpPr/>
          <p:nvPr/>
        </p:nvGrpSpPr>
        <p:grpSpPr>
          <a:xfrm>
            <a:off x="1990687" y="236980"/>
            <a:ext cx="2222674" cy="1570796"/>
            <a:chOff x="503363" y="819014"/>
            <a:chExt cx="2222674" cy="157079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7F92320-DA62-4E8A-8754-20FA4277CCF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67B39EB-2903-427D-BC7B-3BEBC75B1E6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487C64C-83DD-40C6-B475-1F53FBD1DBC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936E09-2D14-4B4B-8707-C958525BDC2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BBF7F36-29A1-48D6-82A3-C29ECDF01D5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65610FD-52B1-4C01-AA05-EADD4B3D13A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F4B755B-FA37-4E50-A57F-4C6C79ABF6BE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4E0274-F39E-4195-900E-08FC8AA9DBB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5F9B594-5681-43CF-8998-738A7370DD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D123806-644A-419E-9544-0837CB2561FC}"/>
              </a:ext>
            </a:extLst>
          </p:cNvPr>
          <p:cNvGrpSpPr/>
          <p:nvPr/>
        </p:nvGrpSpPr>
        <p:grpSpPr>
          <a:xfrm>
            <a:off x="2015649" y="2112444"/>
            <a:ext cx="2222674" cy="1570796"/>
            <a:chOff x="503363" y="819014"/>
            <a:chExt cx="2222674" cy="157079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FF2B947-7746-43CC-8B45-2C28BA621A8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A84280C-66F4-4478-B8BD-535875FD73A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17D724B-EA99-4C1A-9720-6741FDAF475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06B58-9290-4815-9AB4-073AD0501C8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C7419C-C24A-4375-82F7-59DAA7FBC63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BF203ED-2031-40A2-9D42-EBA58EA16C9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011ED4-1D71-482A-91E5-4008357A1CE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2C9719-EC24-4019-9986-2BEF544B60A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65F010-D082-46E0-AD0A-98FD7B06005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9A77A5-77FA-486D-9A0D-15559059D6C1}"/>
              </a:ext>
            </a:extLst>
          </p:cNvPr>
          <p:cNvGrpSpPr/>
          <p:nvPr/>
        </p:nvGrpSpPr>
        <p:grpSpPr>
          <a:xfrm>
            <a:off x="4477203" y="2129804"/>
            <a:ext cx="2222674" cy="1570796"/>
            <a:chOff x="503363" y="819014"/>
            <a:chExt cx="2222674" cy="157079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A7916CD-A9BB-4AC1-8088-F1BB2B8DE2C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44EF0BE-4AEC-4ABF-A06C-1B8E1733F95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9E2A033-70C6-4EE2-AE33-27CDE6B64AE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AED00D6-0C1A-4575-AF21-0B89C428B1BB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2F390B4-4C07-4A6A-ADC7-93B6AE5A684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CF32B2C-2F5E-4D97-80F1-3C91C40F9B1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C95BDD4-0AAB-4C73-BC9E-43C80966FE62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3E5C41B-B81C-413F-B762-85708BC6F44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8E9D13A-CAEB-4FF7-A010-4180F2F975A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0D655C-6381-429F-B533-B6E0394CA1C9}"/>
              </a:ext>
            </a:extLst>
          </p:cNvPr>
          <p:cNvGrpSpPr/>
          <p:nvPr/>
        </p:nvGrpSpPr>
        <p:grpSpPr>
          <a:xfrm>
            <a:off x="2038003" y="4137661"/>
            <a:ext cx="2222674" cy="1570796"/>
            <a:chOff x="503363" y="819014"/>
            <a:chExt cx="2222674" cy="157079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8B4EE1B-DFED-4779-8E1B-B1D2C1094CC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CF5F4DE-8455-426A-867A-0D5D791E402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A209135-531C-414E-A2AF-0381A01EE60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DF5A5AD-DB6E-40F3-87BC-CAD521BE5D0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5517B63-D868-4B28-90C0-A8EC9A4C417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91980E2-F04B-467C-AFDB-515B7D2AC7C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2B5DCB-C441-491D-8462-13B4E987EB0C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73F595C-C138-4B5F-A9DC-531E0BFD7DE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EE8B28D-B8DC-49EB-B46C-91B9700EA80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16C6EC-D7D6-401D-B521-97F6070154CC}"/>
              </a:ext>
            </a:extLst>
          </p:cNvPr>
          <p:cNvGrpSpPr/>
          <p:nvPr/>
        </p:nvGrpSpPr>
        <p:grpSpPr>
          <a:xfrm>
            <a:off x="4498977" y="4160512"/>
            <a:ext cx="2222674" cy="1570796"/>
            <a:chOff x="503363" y="819014"/>
            <a:chExt cx="2222674" cy="157079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1461E75-D606-405F-9437-11CA9C6D132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85D28A1-3678-4AED-BC94-E960599537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166503E-CBE7-44AE-ACEB-DCE339DD39E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D99208-F4A3-44CF-9DF0-34018F4D24CD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C2CFAA-18EA-4646-8A3D-8B3B9E09CFA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281D539-15DF-4292-A30B-242F66DAAFD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A9AE428-E42D-4596-B9F2-92D832A41109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01B0605-78C2-461F-A1DE-705AC0CA556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C915577-F2D4-405A-8E03-D3C458C53BF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593869-5837-4A28-BF30-CCFF00C20526}"/>
              </a:ext>
            </a:extLst>
          </p:cNvPr>
          <p:cNvGrpSpPr/>
          <p:nvPr/>
        </p:nvGrpSpPr>
        <p:grpSpPr>
          <a:xfrm>
            <a:off x="2054246" y="6013125"/>
            <a:ext cx="2222674" cy="1570796"/>
            <a:chOff x="503363" y="819014"/>
            <a:chExt cx="2222674" cy="157079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FA03115-44A8-4242-A98B-A30C13003BA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6ED8A9A-92F5-4780-A9C7-F22C5FC0C28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576A10-1090-44AF-8062-40F55D92589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DAFA10B-1913-4FDD-81A2-5F088C06DB6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622450B-2391-4CA2-B963-8BC639384F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1849162-1B2B-4189-9641-23AEBF409CD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F8D875F-BD0A-4470-BEDB-6D647F9BCBC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11C4206-9CD5-47DE-8AC3-8DFF2242355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FA863C2-3F0F-42D3-962A-28CAED69BE6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DDB29FB-67E0-453B-B7E0-047A3547A016}"/>
              </a:ext>
            </a:extLst>
          </p:cNvPr>
          <p:cNvGrpSpPr/>
          <p:nvPr/>
        </p:nvGrpSpPr>
        <p:grpSpPr>
          <a:xfrm>
            <a:off x="4498977" y="6042970"/>
            <a:ext cx="2222674" cy="1570796"/>
            <a:chOff x="503363" y="819014"/>
            <a:chExt cx="2222674" cy="1570796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42BDE4D-F476-4BC4-A489-3D2380D3B352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9E43910-A98C-416C-8500-B99534C79C4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0FFBC5A-023A-4040-8EBE-20938D51B75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117551-E582-4932-9847-10E88A1E665A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8ABC92-BF55-4BD1-9835-FF5CCCDF91F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DC5F07-E5AE-4BC0-82F9-1B71B19C7E3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8A51B72-E46F-4C0D-A905-FBB397B6875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66FA50-C9C1-415D-91DA-9210AF89275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AC95F5E-A3E6-4AD1-80BB-BA31A0C6B39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E78B3A3-2EBA-47E7-AF02-C59772C805B5}"/>
              </a:ext>
            </a:extLst>
          </p:cNvPr>
          <p:cNvGrpSpPr/>
          <p:nvPr/>
        </p:nvGrpSpPr>
        <p:grpSpPr>
          <a:xfrm>
            <a:off x="2040077" y="7959515"/>
            <a:ext cx="2222674" cy="1570796"/>
            <a:chOff x="503363" y="819014"/>
            <a:chExt cx="2222674" cy="157079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6A5230-5E60-4546-B1A7-6A8B98CD39E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85F43-8972-4FB8-B54A-7F6E1FB4906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CEE0B1B8-3C8A-4121-9129-2D9E4FD7ACC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3E3872A-71BD-4CA5-AA05-E88EEE5A9FDE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D9A6AE1-5E73-4562-932F-93201B1CC33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5E88F21-E68E-409C-B60E-94505B85BF9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4519F7B-6EDE-4C52-9DF5-AEFCB42C704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CD7AF6B-34C3-4CB6-8E1B-DC1ED924E72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8365DE39-BDAA-4351-B8F9-8D8D9561B8B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7627B4F-D7DD-4AEF-9870-76C50E5A7946}"/>
              </a:ext>
            </a:extLst>
          </p:cNvPr>
          <p:cNvGrpSpPr/>
          <p:nvPr/>
        </p:nvGrpSpPr>
        <p:grpSpPr>
          <a:xfrm>
            <a:off x="4479277" y="7918434"/>
            <a:ext cx="2222674" cy="1570796"/>
            <a:chOff x="503363" y="819014"/>
            <a:chExt cx="2222674" cy="157079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5B4AFC2-E9CB-4AA8-9EC9-BCBD1779AA14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C09AB2F-4880-4E56-9BA6-EFC7B88ED6B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44CF65DF-7504-4A0A-830F-9E649019DA9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B67D2B8-E78B-471B-A8D2-9782BD9C6421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A5E0B8B-5AD1-4282-B248-D1525A6A580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F744B1-EEEA-4A99-9BD9-E251073724F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F13F02B-9002-48B0-83CD-3D28BA92329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EA1F0B8-7AAC-4091-A0D4-37CDBD38474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17331B6-076F-4745-BCEE-07D7D83697B3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EBFBFA3-3A0D-43BE-A13F-75927B0E132B}"/>
              </a:ext>
            </a:extLst>
          </p:cNvPr>
          <p:cNvGrpSpPr/>
          <p:nvPr/>
        </p:nvGrpSpPr>
        <p:grpSpPr>
          <a:xfrm rot="16200000">
            <a:off x="-117893" y="7687115"/>
            <a:ext cx="2222674" cy="1570796"/>
            <a:chOff x="503363" y="819014"/>
            <a:chExt cx="2222674" cy="157079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569992-81BB-4522-9053-FA52E07771B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29D7A9C1-A603-4690-8425-EF2F23CD221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5A6D0F7F-8B6D-4A0D-91AF-5E2E2891372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5DCA67A-CCE3-426A-9183-B618229B99E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6931575-AA49-4024-8FF3-8B547B7142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1319854-B3A7-406C-839A-867816003D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5E33F57-7BE4-4598-9A5F-AAF8E3B732D7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B987B3C-190C-4E86-93E3-35B4DB76E9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B441953-814C-4AA7-8831-5D5AE923568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7030A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563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FF9A08-D0B0-4EC1-8E8F-B15BDE57057C}"/>
              </a:ext>
            </a:extLst>
          </p:cNvPr>
          <p:cNvGrpSpPr/>
          <p:nvPr/>
        </p:nvGrpSpPr>
        <p:grpSpPr>
          <a:xfrm rot="16200000">
            <a:off x="-118426" y="542815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308316-371A-49A0-8DF3-7A30FD90AC3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2406CF6-123A-45C4-8F0A-DA099A6915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0C208A-A528-42F5-9DDF-460A4A78FB8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C48616-A85B-45B9-AC32-C07A0F2DE34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AFF2D1-5E50-428C-928F-D230D463B95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3E64CF-BE7D-4BD5-9B3A-A16B330D1E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C25A32-C260-491A-A77D-0A792DFE488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E45640-449E-4361-8CAA-749B231E33A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016D53-3FE9-41CE-BC35-C6501FB157B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225B93-B51D-4398-AEBA-5D8ADE985ED0}"/>
              </a:ext>
            </a:extLst>
          </p:cNvPr>
          <p:cNvGrpSpPr/>
          <p:nvPr/>
        </p:nvGrpSpPr>
        <p:grpSpPr>
          <a:xfrm rot="16200000">
            <a:off x="-117893" y="5288435"/>
            <a:ext cx="2222674" cy="1570796"/>
            <a:chOff x="503363" y="819014"/>
            <a:chExt cx="2222674" cy="15707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E381B1-C036-4BED-BDB4-5790865C64B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9CD4BF5-235B-49D5-9A09-AFE1BDC8FD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4B8780-D776-4202-8E73-48CFD2D7966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D2D072-6D3F-4BE1-8540-7798D68A8F46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8B7AC9-4B88-4BDE-BB76-DC3458C8654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83247A-1A8F-473A-933C-1B94B3B772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AAF966-CE13-4D4A-BA01-ABA0F09C6E1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0F8F00-FDE5-424C-A7D4-2DF4A250CA1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50C38CB-2921-4455-96E9-F95DF65B73A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2ACACD-ADC5-4390-AAAB-0ED6F4601385}"/>
              </a:ext>
            </a:extLst>
          </p:cNvPr>
          <p:cNvGrpSpPr/>
          <p:nvPr/>
        </p:nvGrpSpPr>
        <p:grpSpPr>
          <a:xfrm rot="16200000">
            <a:off x="-117893" y="2915626"/>
            <a:ext cx="2222674" cy="1570796"/>
            <a:chOff x="503363" y="819014"/>
            <a:chExt cx="2222674" cy="157079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E0054D-82DF-4F21-87CD-81A19867746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B22550-2790-42BD-9D73-A537262BD6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27C679-F054-4643-BA41-D762EC7E332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460886-AD04-41DB-9C63-CEA7A53A702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3025D2A-CB77-4764-98ED-298FB793AE7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B10031F-B7CF-45A3-87F0-24861602B16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708073-4A52-40D4-8F8B-F9CB9491AA3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18AA45-CEF8-493A-AE83-22800E30FB8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E6A935-81EB-4B6B-820B-46DF301BD05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7F4A24-D8DF-4BFA-8B52-38C7301D263D}"/>
              </a:ext>
            </a:extLst>
          </p:cNvPr>
          <p:cNvGrpSpPr/>
          <p:nvPr/>
        </p:nvGrpSpPr>
        <p:grpSpPr>
          <a:xfrm>
            <a:off x="4427813" y="236981"/>
            <a:ext cx="2222674" cy="1570796"/>
            <a:chOff x="503363" y="819014"/>
            <a:chExt cx="2222674" cy="157079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AF3836-B8B8-4DB1-A570-166D5E40409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E354C24-D2E6-4EB7-B523-49A735E35272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1AB765A-F931-44DE-8250-097E51519CF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1D374D-4316-44C3-B70B-09770171EF7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D4E6A79-2BD0-460C-BC8E-C5C60B07A3E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55A15CA-0365-4B40-9312-6A1532BEC8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16620B-83A5-492D-9895-89A94DF8705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DE29117-EBB1-4D76-A852-4ED91C25EFC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3E5200D-B1BC-49C4-911B-F10D8182188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7E1A00F-12DF-4FE5-8B20-24633CAE3F40}"/>
              </a:ext>
            </a:extLst>
          </p:cNvPr>
          <p:cNvGrpSpPr/>
          <p:nvPr/>
        </p:nvGrpSpPr>
        <p:grpSpPr>
          <a:xfrm>
            <a:off x="1990687" y="236980"/>
            <a:ext cx="2222674" cy="1570796"/>
            <a:chOff x="503363" y="819014"/>
            <a:chExt cx="2222674" cy="157079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7F92320-DA62-4E8A-8754-20FA4277CCF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67B39EB-2903-427D-BC7B-3BEBC75B1E6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487C64C-83DD-40C6-B475-1F53FBD1DBC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936E09-2D14-4B4B-8707-C958525BDC2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BBF7F36-29A1-48D6-82A3-C29ECDF01D5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65610FD-52B1-4C01-AA05-EADD4B3D13A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F4B755B-FA37-4E50-A57F-4C6C79ABF6BE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4E0274-F39E-4195-900E-08FC8AA9DBB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5F9B594-5681-43CF-8998-738A7370DD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D123806-644A-419E-9544-0837CB2561FC}"/>
              </a:ext>
            </a:extLst>
          </p:cNvPr>
          <p:cNvGrpSpPr/>
          <p:nvPr/>
        </p:nvGrpSpPr>
        <p:grpSpPr>
          <a:xfrm>
            <a:off x="2015649" y="2112444"/>
            <a:ext cx="2222674" cy="1570796"/>
            <a:chOff x="503363" y="819014"/>
            <a:chExt cx="2222674" cy="157079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FF2B947-7746-43CC-8B45-2C28BA621A8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A84280C-66F4-4478-B8BD-535875FD73A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17D724B-EA99-4C1A-9720-6741FDAF475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06B58-9290-4815-9AB4-073AD0501C8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C7419C-C24A-4375-82F7-59DAA7FBC63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BF203ED-2031-40A2-9D42-EBA58EA16C9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011ED4-1D71-482A-91E5-4008357A1CE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2C9719-EC24-4019-9986-2BEF544B60A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65F010-D082-46E0-AD0A-98FD7B06005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9A77A5-77FA-486D-9A0D-15559059D6C1}"/>
              </a:ext>
            </a:extLst>
          </p:cNvPr>
          <p:cNvGrpSpPr/>
          <p:nvPr/>
        </p:nvGrpSpPr>
        <p:grpSpPr>
          <a:xfrm>
            <a:off x="4477203" y="2129804"/>
            <a:ext cx="2222674" cy="1570796"/>
            <a:chOff x="503363" y="819014"/>
            <a:chExt cx="2222674" cy="157079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A7916CD-A9BB-4AC1-8088-F1BB2B8DE2C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44EF0BE-4AEC-4ABF-A06C-1B8E1733F95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9E2A033-70C6-4EE2-AE33-27CDE6B64AE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AED00D6-0C1A-4575-AF21-0B89C428B1BB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2F390B4-4C07-4A6A-ADC7-93B6AE5A684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CF32B2C-2F5E-4D97-80F1-3C91C40F9B1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C95BDD4-0AAB-4C73-BC9E-43C80966FE62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3E5C41B-B81C-413F-B762-85708BC6F44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8E9D13A-CAEB-4FF7-A010-4180F2F975A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0D655C-6381-429F-B533-B6E0394CA1C9}"/>
              </a:ext>
            </a:extLst>
          </p:cNvPr>
          <p:cNvGrpSpPr/>
          <p:nvPr/>
        </p:nvGrpSpPr>
        <p:grpSpPr>
          <a:xfrm>
            <a:off x="2038003" y="4137661"/>
            <a:ext cx="2222674" cy="1570796"/>
            <a:chOff x="503363" y="819014"/>
            <a:chExt cx="2222674" cy="157079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8B4EE1B-DFED-4779-8E1B-B1D2C1094CC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CF5F4DE-8455-426A-867A-0D5D791E402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A209135-531C-414E-A2AF-0381A01EE60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DF5A5AD-DB6E-40F3-87BC-CAD521BE5D0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5517B63-D868-4B28-90C0-A8EC9A4C417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91980E2-F04B-467C-AFDB-515B7D2AC7C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2B5DCB-C441-491D-8462-13B4E987EB0C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73F595C-C138-4B5F-A9DC-531E0BFD7DE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EE8B28D-B8DC-49EB-B46C-91B9700EA80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16C6EC-D7D6-401D-B521-97F6070154CC}"/>
              </a:ext>
            </a:extLst>
          </p:cNvPr>
          <p:cNvGrpSpPr/>
          <p:nvPr/>
        </p:nvGrpSpPr>
        <p:grpSpPr>
          <a:xfrm>
            <a:off x="4498977" y="4160512"/>
            <a:ext cx="2222674" cy="1570796"/>
            <a:chOff x="503363" y="819014"/>
            <a:chExt cx="2222674" cy="157079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1461E75-D606-405F-9437-11CA9C6D132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85D28A1-3678-4AED-BC94-E960599537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166503E-CBE7-44AE-ACEB-DCE339DD39E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D99208-F4A3-44CF-9DF0-34018F4D24CD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C2CFAA-18EA-4646-8A3D-8B3B9E09CFA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281D539-15DF-4292-A30B-242F66DAAFD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A9AE428-E42D-4596-B9F2-92D832A41109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01B0605-78C2-461F-A1DE-705AC0CA556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C915577-F2D4-405A-8E03-D3C458C53BF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593869-5837-4A28-BF30-CCFF00C20526}"/>
              </a:ext>
            </a:extLst>
          </p:cNvPr>
          <p:cNvGrpSpPr/>
          <p:nvPr/>
        </p:nvGrpSpPr>
        <p:grpSpPr>
          <a:xfrm>
            <a:off x="2054246" y="6013125"/>
            <a:ext cx="2222674" cy="1570796"/>
            <a:chOff x="503363" y="819014"/>
            <a:chExt cx="2222674" cy="157079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FA03115-44A8-4242-A98B-A30C13003BA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6ED8A9A-92F5-4780-A9C7-F22C5FC0C28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576A10-1090-44AF-8062-40F55D92589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DAFA10B-1913-4FDD-81A2-5F088C06DB6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622450B-2391-4CA2-B963-8BC639384F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1849162-1B2B-4189-9641-23AEBF409CD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F8D875F-BD0A-4470-BEDB-6D647F9BCBC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11C4206-9CD5-47DE-8AC3-8DFF2242355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FA863C2-3F0F-42D3-962A-28CAED69BE6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DDB29FB-67E0-453B-B7E0-047A3547A016}"/>
              </a:ext>
            </a:extLst>
          </p:cNvPr>
          <p:cNvGrpSpPr/>
          <p:nvPr/>
        </p:nvGrpSpPr>
        <p:grpSpPr>
          <a:xfrm>
            <a:off x="4498977" y="6042970"/>
            <a:ext cx="2222674" cy="1570796"/>
            <a:chOff x="503363" y="819014"/>
            <a:chExt cx="2222674" cy="1570796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42BDE4D-F476-4BC4-A489-3D2380D3B352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9E43910-A98C-416C-8500-B99534C79C4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0FFBC5A-023A-4040-8EBE-20938D51B75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117551-E582-4932-9847-10E88A1E665A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8ABC92-BF55-4BD1-9835-FF5CCCDF91F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DC5F07-E5AE-4BC0-82F9-1B71B19C7E3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8A51B72-E46F-4C0D-A905-FBB397B6875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66FA50-C9C1-415D-91DA-9210AF89275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AC95F5E-A3E6-4AD1-80BB-BA31A0C6B39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E78B3A3-2EBA-47E7-AF02-C59772C805B5}"/>
              </a:ext>
            </a:extLst>
          </p:cNvPr>
          <p:cNvGrpSpPr/>
          <p:nvPr/>
        </p:nvGrpSpPr>
        <p:grpSpPr>
          <a:xfrm>
            <a:off x="2040077" y="7959515"/>
            <a:ext cx="2222674" cy="1570796"/>
            <a:chOff x="503363" y="819014"/>
            <a:chExt cx="2222674" cy="157079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6A5230-5E60-4546-B1A7-6A8B98CD39E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85F43-8972-4FB8-B54A-7F6E1FB4906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CEE0B1B8-3C8A-4121-9129-2D9E4FD7ACC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3E3872A-71BD-4CA5-AA05-E88EEE5A9FDE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D9A6AE1-5E73-4562-932F-93201B1CC33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5E88F21-E68E-409C-B60E-94505B85BF9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4519F7B-6EDE-4C52-9DF5-AEFCB42C704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CD7AF6B-34C3-4CB6-8E1B-DC1ED924E72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8365DE39-BDAA-4351-B8F9-8D8D9561B8B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7627B4F-D7DD-4AEF-9870-76C50E5A7946}"/>
              </a:ext>
            </a:extLst>
          </p:cNvPr>
          <p:cNvGrpSpPr/>
          <p:nvPr/>
        </p:nvGrpSpPr>
        <p:grpSpPr>
          <a:xfrm>
            <a:off x="4479277" y="7918434"/>
            <a:ext cx="2222674" cy="1570796"/>
            <a:chOff x="503363" y="819014"/>
            <a:chExt cx="2222674" cy="157079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5B4AFC2-E9CB-4AA8-9EC9-BCBD1779AA14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C09AB2F-4880-4E56-9BA6-EFC7B88ED6B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44CF65DF-7504-4A0A-830F-9E649019DA9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B67D2B8-E78B-471B-A8D2-9782BD9C6421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A5E0B8B-5AD1-4282-B248-D1525A6A580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F744B1-EEEA-4A99-9BD9-E251073724F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F13F02B-9002-48B0-83CD-3D28BA92329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EA1F0B8-7AAC-4091-A0D4-37CDBD38474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17331B6-076F-4745-BCEE-07D7D83697B3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EBFBFA3-3A0D-43BE-A13F-75927B0E132B}"/>
              </a:ext>
            </a:extLst>
          </p:cNvPr>
          <p:cNvGrpSpPr/>
          <p:nvPr/>
        </p:nvGrpSpPr>
        <p:grpSpPr>
          <a:xfrm rot="16200000">
            <a:off x="-117893" y="7687115"/>
            <a:ext cx="2222674" cy="1570796"/>
            <a:chOff x="503363" y="819014"/>
            <a:chExt cx="2222674" cy="157079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569992-81BB-4522-9053-FA52E07771B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29D7A9C1-A603-4690-8425-EF2F23CD221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5A6D0F7F-8B6D-4A0D-91AF-5E2E2891372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5DCA67A-CCE3-426A-9183-B618229B99E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6931575-AA49-4024-8FF3-8B547B7142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1319854-B3A7-406C-839A-867816003D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5E33F57-7BE4-4598-9A5F-AAF8E3B732D7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B987B3C-190C-4E86-93E3-35B4DB76E9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B441953-814C-4AA7-8831-5D5AE923568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193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FF9A08-D0B0-4EC1-8E8F-B15BDE57057C}"/>
              </a:ext>
            </a:extLst>
          </p:cNvPr>
          <p:cNvGrpSpPr/>
          <p:nvPr/>
        </p:nvGrpSpPr>
        <p:grpSpPr>
          <a:xfrm rot="16200000">
            <a:off x="-118426" y="542815"/>
            <a:ext cx="2222674" cy="1570796"/>
            <a:chOff x="503363" y="819014"/>
            <a:chExt cx="2222674" cy="15707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308316-371A-49A0-8DF3-7A30FD90AC3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2406CF6-123A-45C4-8F0A-DA099A6915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0C208A-A528-42F5-9DDF-460A4A78FB8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C48616-A85B-45B9-AC32-C07A0F2DE34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AFF2D1-5E50-428C-928F-D230D463B95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3E64CF-BE7D-4BD5-9B3A-A16B330D1E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C25A32-C260-491A-A77D-0A792DFE488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E45640-449E-4361-8CAA-749B231E33A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016D53-3FE9-41CE-BC35-C6501FB157B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225B93-B51D-4398-AEBA-5D8ADE985ED0}"/>
              </a:ext>
            </a:extLst>
          </p:cNvPr>
          <p:cNvGrpSpPr/>
          <p:nvPr/>
        </p:nvGrpSpPr>
        <p:grpSpPr>
          <a:xfrm rot="16200000">
            <a:off x="-117893" y="5288435"/>
            <a:ext cx="2222674" cy="1570796"/>
            <a:chOff x="503363" y="819014"/>
            <a:chExt cx="2222674" cy="15707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6E381B1-C036-4BED-BDB4-5790865C64B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9CD4BF5-235B-49D5-9A09-AFE1BDC8FD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4B8780-D776-4202-8E73-48CFD2D7966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D2D072-6D3F-4BE1-8540-7798D68A8F46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8B7AC9-4B88-4BDE-BB76-DC3458C8654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83247A-1A8F-473A-933C-1B94B3B772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AAF966-CE13-4D4A-BA01-ABA0F09C6E1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0F8F00-FDE5-424C-A7D4-2DF4A250CA1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50C38CB-2921-4455-96E9-F95DF65B73A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2ACACD-ADC5-4390-AAAB-0ED6F4601385}"/>
              </a:ext>
            </a:extLst>
          </p:cNvPr>
          <p:cNvGrpSpPr/>
          <p:nvPr/>
        </p:nvGrpSpPr>
        <p:grpSpPr>
          <a:xfrm rot="16200000">
            <a:off x="-117893" y="2915626"/>
            <a:ext cx="2222674" cy="1570796"/>
            <a:chOff x="503363" y="819014"/>
            <a:chExt cx="2222674" cy="157079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E0054D-82DF-4F21-87CD-81A19867746B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B22550-2790-42BD-9D73-A537262BD6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27C679-F054-4643-BA41-D762EC7E332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460886-AD04-41DB-9C63-CEA7A53A702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3025D2A-CB77-4764-98ED-298FB793AE7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B10031F-B7CF-45A3-87F0-24861602B16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708073-4A52-40D4-8F8B-F9CB9491AA3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18AA45-CEF8-493A-AE83-22800E30FB84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E6A935-81EB-4B6B-820B-46DF301BD05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27F4A24-D8DF-4BFA-8B52-38C7301D263D}"/>
              </a:ext>
            </a:extLst>
          </p:cNvPr>
          <p:cNvGrpSpPr/>
          <p:nvPr/>
        </p:nvGrpSpPr>
        <p:grpSpPr>
          <a:xfrm>
            <a:off x="4427813" y="127799"/>
            <a:ext cx="2222674" cy="1570796"/>
            <a:chOff x="503363" y="819014"/>
            <a:chExt cx="2222674" cy="157079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DAF3836-B8B8-4DB1-A570-166D5E40409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E354C24-D2E6-4EB7-B523-49A735E35272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1AB765A-F931-44DE-8250-097E51519CF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1D374D-4316-44C3-B70B-09770171EF7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D4E6A79-2BD0-460C-BC8E-C5C60B07A3E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55A15CA-0365-4B40-9312-6A1532BEC89A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16620B-83A5-492D-9895-89A94DF8705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DE29117-EBB1-4D76-A852-4ED91C25EFC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3E5200D-B1BC-49C4-911B-F10D8182188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7E1A00F-12DF-4FE5-8B20-24633CAE3F40}"/>
              </a:ext>
            </a:extLst>
          </p:cNvPr>
          <p:cNvGrpSpPr/>
          <p:nvPr/>
        </p:nvGrpSpPr>
        <p:grpSpPr>
          <a:xfrm>
            <a:off x="1990687" y="236980"/>
            <a:ext cx="2222674" cy="1570796"/>
            <a:chOff x="503363" y="819014"/>
            <a:chExt cx="2222674" cy="157079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7F92320-DA62-4E8A-8754-20FA4277CCFD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67B39EB-2903-427D-BC7B-3BEBC75B1E6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487C64C-83DD-40C6-B475-1F53FBD1DBC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936E09-2D14-4B4B-8707-C958525BDC2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BBF7F36-29A1-48D6-82A3-C29ECDF01D5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65610FD-52B1-4C01-AA05-EADD4B3D13A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F4B755B-FA37-4E50-A57F-4C6C79ABF6BE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4E0274-F39E-4195-900E-08FC8AA9DBB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5F9B594-5681-43CF-8998-738A7370DD7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D123806-644A-419E-9544-0837CB2561FC}"/>
              </a:ext>
            </a:extLst>
          </p:cNvPr>
          <p:cNvGrpSpPr/>
          <p:nvPr/>
        </p:nvGrpSpPr>
        <p:grpSpPr>
          <a:xfrm>
            <a:off x="2015649" y="2112444"/>
            <a:ext cx="2222674" cy="1570796"/>
            <a:chOff x="503363" y="819014"/>
            <a:chExt cx="2222674" cy="157079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FF2B947-7746-43CC-8B45-2C28BA621A8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A84280C-66F4-4478-B8BD-535875FD73AD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17D724B-EA99-4C1A-9720-6741FDAF475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0806B58-9290-4815-9AB4-073AD0501C89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C7419C-C24A-4375-82F7-59DAA7FBC63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BF203ED-2031-40A2-9D42-EBA58EA16C9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011ED4-1D71-482A-91E5-4008357A1CEF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2C9719-EC24-4019-9986-2BEF544B60A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65F010-D082-46E0-AD0A-98FD7B06005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9A77A5-77FA-486D-9A0D-15559059D6C1}"/>
              </a:ext>
            </a:extLst>
          </p:cNvPr>
          <p:cNvGrpSpPr/>
          <p:nvPr/>
        </p:nvGrpSpPr>
        <p:grpSpPr>
          <a:xfrm>
            <a:off x="4477203" y="2129804"/>
            <a:ext cx="2222674" cy="1570796"/>
            <a:chOff x="503363" y="819014"/>
            <a:chExt cx="2222674" cy="157079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A7916CD-A9BB-4AC1-8088-F1BB2B8DE2C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44EF0BE-4AEC-4ABF-A06C-1B8E1733F95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9E2A033-70C6-4EE2-AE33-27CDE6B64AE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AED00D6-0C1A-4575-AF21-0B89C428B1BB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2F390B4-4C07-4A6A-ADC7-93B6AE5A684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CF32B2C-2F5E-4D97-80F1-3C91C40F9B1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C95BDD4-0AAB-4C73-BC9E-43C80966FE62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3E5C41B-B81C-413F-B762-85708BC6F44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8E9D13A-CAEB-4FF7-A010-4180F2F975AB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0D655C-6381-429F-B533-B6E0394CA1C9}"/>
              </a:ext>
            </a:extLst>
          </p:cNvPr>
          <p:cNvGrpSpPr/>
          <p:nvPr/>
        </p:nvGrpSpPr>
        <p:grpSpPr>
          <a:xfrm>
            <a:off x="2038003" y="4137661"/>
            <a:ext cx="2222674" cy="1570796"/>
            <a:chOff x="503363" y="819014"/>
            <a:chExt cx="2222674" cy="157079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8B4EE1B-DFED-4779-8E1B-B1D2C1094CC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CF5F4DE-8455-426A-867A-0D5D791E402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A209135-531C-414E-A2AF-0381A01EE607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DF5A5AD-DB6E-40F3-87BC-CAD521BE5D05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5517B63-D868-4B28-90C0-A8EC9A4C417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91980E2-F04B-467C-AFDB-515B7D2AC7C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02B5DCB-C441-491D-8462-13B4E987EB0C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73F595C-C138-4B5F-A9DC-531E0BFD7DE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EE8B28D-B8DC-49EB-B46C-91B9700EA80D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016C6EC-D7D6-401D-B521-97F6070154CC}"/>
              </a:ext>
            </a:extLst>
          </p:cNvPr>
          <p:cNvGrpSpPr/>
          <p:nvPr/>
        </p:nvGrpSpPr>
        <p:grpSpPr>
          <a:xfrm>
            <a:off x="4498977" y="4160512"/>
            <a:ext cx="2222674" cy="1570796"/>
            <a:chOff x="503363" y="819014"/>
            <a:chExt cx="2222674" cy="157079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1461E75-D606-405F-9437-11CA9C6D1325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85D28A1-3678-4AED-BC94-E960599537E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166503E-CBE7-44AE-ACEB-DCE339DD39E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8D99208-F4A3-44CF-9DF0-34018F4D24CD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5C2CFAA-18EA-4646-8A3D-8B3B9E09CFA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281D539-15DF-4292-A30B-242F66DAAFD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A9AE428-E42D-4596-B9F2-92D832A41109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01B0605-78C2-461F-A1DE-705AC0CA556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C915577-F2D4-405A-8E03-D3C458C53BF2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593869-5837-4A28-BF30-CCFF00C20526}"/>
              </a:ext>
            </a:extLst>
          </p:cNvPr>
          <p:cNvGrpSpPr/>
          <p:nvPr/>
        </p:nvGrpSpPr>
        <p:grpSpPr>
          <a:xfrm>
            <a:off x="2054246" y="6013125"/>
            <a:ext cx="2222674" cy="1570796"/>
            <a:chOff x="503363" y="819014"/>
            <a:chExt cx="2222674" cy="1570796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FA03115-44A8-4242-A98B-A30C13003BA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6ED8A9A-92F5-4780-A9C7-F22C5FC0C289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F576A10-1090-44AF-8062-40F55D92589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DAFA10B-1913-4FDD-81A2-5F088C06DB6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622450B-2391-4CA2-B963-8BC639384FF1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1849162-1B2B-4189-9641-23AEBF409CD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AF8D875F-BD0A-4470-BEDB-6D647F9BCBC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11C4206-9CD5-47DE-8AC3-8DFF2242355B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FA863C2-3F0F-42D3-962A-28CAED69BE6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DDB29FB-67E0-453B-B7E0-047A3547A016}"/>
              </a:ext>
            </a:extLst>
          </p:cNvPr>
          <p:cNvGrpSpPr/>
          <p:nvPr/>
        </p:nvGrpSpPr>
        <p:grpSpPr>
          <a:xfrm>
            <a:off x="4498977" y="6042970"/>
            <a:ext cx="2222674" cy="1570796"/>
            <a:chOff x="503363" y="819014"/>
            <a:chExt cx="2222674" cy="1570796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42BDE4D-F476-4BC4-A489-3D2380D3B352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9E43910-A98C-416C-8500-B99534C79C46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0FFBC5A-023A-4040-8EBE-20938D51B75E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117551-E582-4932-9847-10E88A1E665A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E8ABC92-BF55-4BD1-9835-FF5CCCDF91F3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DC5F07-E5AE-4BC0-82F9-1B71B19C7E3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8A51B72-E46F-4C0D-A905-FBB397B6875D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66FA50-C9C1-415D-91DA-9210AF892755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9AC95F5E-A3E6-4AD1-80BB-BA31A0C6B399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E78B3A3-2EBA-47E7-AF02-C59772C805B5}"/>
              </a:ext>
            </a:extLst>
          </p:cNvPr>
          <p:cNvGrpSpPr/>
          <p:nvPr/>
        </p:nvGrpSpPr>
        <p:grpSpPr>
          <a:xfrm>
            <a:off x="2040077" y="7959515"/>
            <a:ext cx="2222674" cy="1570796"/>
            <a:chOff x="503363" y="819014"/>
            <a:chExt cx="2222674" cy="157079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6A5230-5E60-4546-B1A7-6A8B98CD39E0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85F43-8972-4FB8-B54A-7F6E1FB4906A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CEE0B1B8-3C8A-4121-9129-2D9E4FD7ACCC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3E3872A-71BD-4CA5-AA05-E88EEE5A9FDE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D9A6AE1-5E73-4562-932F-93201B1CC33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5E88F21-E68E-409C-B60E-94505B85BF98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4519F7B-6EDE-4C52-9DF5-AEFCB42C704B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1CD7AF6B-34C3-4CB6-8E1B-DC1ED924E72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8365DE39-BDAA-4351-B8F9-8D8D9561B8BF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7627B4F-D7DD-4AEF-9870-76C50E5A7946}"/>
              </a:ext>
            </a:extLst>
          </p:cNvPr>
          <p:cNvGrpSpPr/>
          <p:nvPr/>
        </p:nvGrpSpPr>
        <p:grpSpPr>
          <a:xfrm>
            <a:off x="4479277" y="7918434"/>
            <a:ext cx="2222674" cy="1570796"/>
            <a:chOff x="503363" y="819014"/>
            <a:chExt cx="2222674" cy="1570796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5B4AFC2-E9CB-4AA8-9EC9-BCBD1779AA14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9C09AB2F-4880-4E56-9BA6-EFC7B88ED6B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44CF65DF-7504-4A0A-830F-9E649019DA95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B67D2B8-E78B-471B-A8D2-9782BD9C6421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0A5E0B8B-5AD1-4282-B248-D1525A6A5807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AF744B1-EEEA-4A99-9BD9-E251073724F6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F13F02B-9002-48B0-83CD-3D28BA923294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EA1F0B8-7AAC-4091-A0D4-37CDBD38474C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17331B6-076F-4745-BCEE-07D7D83697B3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EBFBFA3-3A0D-43BE-A13F-75927B0E132B}"/>
              </a:ext>
            </a:extLst>
          </p:cNvPr>
          <p:cNvGrpSpPr/>
          <p:nvPr/>
        </p:nvGrpSpPr>
        <p:grpSpPr>
          <a:xfrm rot="16200000">
            <a:off x="-117893" y="7687115"/>
            <a:ext cx="2222674" cy="1570796"/>
            <a:chOff x="503363" y="819014"/>
            <a:chExt cx="2222674" cy="157079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8C569992-81BB-4522-9053-FA52E07771B9}"/>
                </a:ext>
              </a:extLst>
            </p:cNvPr>
            <p:cNvGrpSpPr/>
            <p:nvPr/>
          </p:nvGrpSpPr>
          <p:grpSpPr>
            <a:xfrm>
              <a:off x="503363" y="819014"/>
              <a:ext cx="2220600" cy="480730"/>
              <a:chOff x="1237840" y="1135150"/>
              <a:chExt cx="2220600" cy="48073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29D7A9C1-A603-4690-8425-EF2F23CD221F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5A6D0F7F-8B6D-4A0D-91AF-5E2E28913720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5DCA67A-CCE3-426A-9183-B618229B99E3}"/>
                </a:ext>
              </a:extLst>
            </p:cNvPr>
            <p:cNvGrpSpPr/>
            <p:nvPr/>
          </p:nvGrpSpPr>
          <p:grpSpPr>
            <a:xfrm>
              <a:off x="505437" y="1364581"/>
              <a:ext cx="2220600" cy="480730"/>
              <a:chOff x="1237840" y="1135150"/>
              <a:chExt cx="2220600" cy="48073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6931575-AA49-4024-8FF3-8B547B7142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RASMI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1319854-B3A7-406C-839A-867816003DE1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85E33F57-7BE4-4598-9A5F-AAF8E3B732D7}"/>
                </a:ext>
              </a:extLst>
            </p:cNvPr>
            <p:cNvGrpSpPr/>
            <p:nvPr/>
          </p:nvGrpSpPr>
          <p:grpSpPr>
            <a:xfrm>
              <a:off x="503363" y="1909080"/>
              <a:ext cx="2220600" cy="480730"/>
              <a:chOff x="1237840" y="1135150"/>
              <a:chExt cx="2220600" cy="48073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B987B3C-190C-4E86-93E3-35B4DB76E9BE}"/>
                  </a:ext>
                </a:extLst>
              </p:cNvPr>
              <p:cNvSpPr/>
              <p:nvPr/>
            </p:nvSpPr>
            <p:spPr>
              <a:xfrm>
                <a:off x="1237840" y="1135151"/>
                <a:ext cx="2220600" cy="480729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PERIBADI</a:t>
                </a:r>
                <a:endParaRPr kumimoji="0" lang="id-ID" sz="2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3B441953-814C-4AA7-8831-5D5AE9235684}"/>
                  </a:ext>
                </a:extLst>
              </p:cNvPr>
              <p:cNvSpPr/>
              <p:nvPr/>
            </p:nvSpPr>
            <p:spPr>
              <a:xfrm>
                <a:off x="1237841" y="1135150"/>
                <a:ext cx="102927" cy="480729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11951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3977</TotalTime>
  <Words>281</Words>
  <Application>Microsoft Office PowerPoint</Application>
  <PresentationFormat>A4 Paper (210x297 mm)</PresentationFormat>
  <Paragraphs>224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Aharoni</vt:lpstr>
      <vt:lpstr>Arial</vt:lpstr>
      <vt:lpstr>Calibri</vt:lpstr>
      <vt:lpstr>1_Office Theme</vt:lpstr>
      <vt:lpstr>KESERAGAMAN  TAGGING LACI / ALMARI  (set workstation)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179</cp:revision>
  <cp:lastPrinted>2022-09-12T08:48:07Z</cp:lastPrinted>
  <dcterms:created xsi:type="dcterms:W3CDTF">2022-04-21T06:32:20Z</dcterms:created>
  <dcterms:modified xsi:type="dcterms:W3CDTF">2023-09-15T07:13:33Z</dcterms:modified>
</cp:coreProperties>
</file>