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2" r:id="rId2"/>
    <p:sldId id="267" r:id="rId3"/>
    <p:sldId id="268" r:id="rId4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25F253D-8176-4931-929E-2FD29C6FA277}"/>
              </a:ext>
            </a:extLst>
          </p:cNvPr>
          <p:cNvGrpSpPr/>
          <p:nvPr/>
        </p:nvGrpSpPr>
        <p:grpSpPr>
          <a:xfrm>
            <a:off x="583035" y="3638850"/>
            <a:ext cx="2220599" cy="2956474"/>
            <a:chOff x="2761076" y="3445446"/>
            <a:chExt cx="2220600" cy="33833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F95081-F2CA-451A-A3BE-1D12D0F52C2F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2CA1D5-4DA1-4294-8CB6-9D1A37689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9EC4DF-0CD0-4939-A4E1-ED7E7FB665C9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41F5E2D-3CEF-4F28-B979-4564C6BA2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3CFF471-9882-456C-86BC-3FF89EB68CD9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541EE10-8076-41AA-BE52-BB13B42EC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097DFE1-79AD-4530-8CC0-FD537CDF477D}"/>
              </a:ext>
            </a:extLst>
          </p:cNvPr>
          <p:cNvGrpSpPr/>
          <p:nvPr/>
        </p:nvGrpSpPr>
        <p:grpSpPr>
          <a:xfrm>
            <a:off x="3908265" y="3638850"/>
            <a:ext cx="2220599" cy="1946829"/>
            <a:chOff x="2761076" y="3445446"/>
            <a:chExt cx="2220600" cy="222794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DFE5C91-08FF-4A37-8D5F-2B3BFF16D424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2B03D94-08CA-4F46-B9AA-65F29FE7B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1F25CD-3504-49E2-8DC0-276DC33BA7AD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2528D30-C572-4153-AECA-8869F77E9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D8389F8-F5C7-4C81-91E5-264B64CD2EB6}"/>
              </a:ext>
            </a:extLst>
          </p:cNvPr>
          <p:cNvSpPr txBox="1"/>
          <p:nvPr/>
        </p:nvSpPr>
        <p:spPr>
          <a:xfrm>
            <a:off x="3908265" y="3185220"/>
            <a:ext cx="222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b="1" dirty="0"/>
              <a:t>UNTUK 2 TRAY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8C66EF-C3AB-40A0-82CC-65043FC9ED46}"/>
              </a:ext>
            </a:extLst>
          </p:cNvPr>
          <p:cNvSpPr txBox="1"/>
          <p:nvPr/>
        </p:nvSpPr>
        <p:spPr>
          <a:xfrm>
            <a:off x="561760" y="3185220"/>
            <a:ext cx="222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b="1" dirty="0"/>
              <a:t>UNTUK 3 TRAY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A33F3C0-9617-4D8A-88F4-6CCE0608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8" y="1527125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TAGGING TRAY</a:t>
            </a:r>
            <a:endParaRPr lang="ms-MY" sz="3600" b="1" dirty="0"/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FF8FAFC5-A1C3-43EB-BF06-41296A25E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8" y="618547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3649038-42E6-404A-B8EA-B290265E4BFB}"/>
              </a:ext>
            </a:extLst>
          </p:cNvPr>
          <p:cNvSpPr txBox="1"/>
          <p:nvPr/>
        </p:nvSpPr>
        <p:spPr>
          <a:xfrm>
            <a:off x="678049" y="7080661"/>
            <a:ext cx="5501898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1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</a:t>
            </a:r>
          </a:p>
          <a:p>
            <a:pPr marL="400050" marR="0" lvl="0" indent="-4000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ms-MY" kern="0" dirty="0">
                <a:solidFill>
                  <a:prstClr val="black"/>
                </a:solidFill>
              </a:rPr>
              <a:t>C</a:t>
            </a:r>
            <a:r>
              <a:rPr kumimoji="0" lang="ms-MY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etakan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perlu </a:t>
            </a:r>
            <a:r>
              <a:rPr kumimoji="0" lang="ms-MY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</a:t>
            </a:r>
            <a:r>
              <a:rPr kumimoji="0" lang="ms-MY" sz="18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laminate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</a:t>
            </a:r>
          </a:p>
          <a:p>
            <a:pPr marL="400050" marR="0" lvl="0" indent="-4000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ms-MY" kern="0" dirty="0">
                <a:solidFill>
                  <a:prstClr val="black"/>
                </a:solidFill>
              </a:rPr>
              <a:t>d</a:t>
            </a:r>
            <a:r>
              <a:rPr kumimoji="0" lang="ms-MY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ipaparkan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ms-MY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mengikut susun </a:t>
            </a:r>
            <a:r>
              <a:rPr kumimoji="0" lang="ms-MY" sz="18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tray</a:t>
            </a:r>
            <a:r>
              <a:rPr kumimoji="0" lang="ms-MY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seperti di atas; dan</a:t>
            </a:r>
          </a:p>
          <a:p>
            <a:pPr marL="400050" marR="0" lvl="0" indent="-4000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dipaparkan di tempat yang bersesuaian (bergantung pada kedudukan </a:t>
            </a:r>
            <a:r>
              <a:rPr kumimoji="0" lang="ms-MY" sz="18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tray</a:t>
            </a:r>
            <a:r>
              <a:rPr kumimoji="0" lang="ms-MY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di atas meja)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ms-MY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00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A04C82-C5C6-42C3-877F-F54926394850}"/>
              </a:ext>
            </a:extLst>
          </p:cNvPr>
          <p:cNvGrpSpPr/>
          <p:nvPr/>
        </p:nvGrpSpPr>
        <p:grpSpPr>
          <a:xfrm rot="16200000">
            <a:off x="524626" y="-192900"/>
            <a:ext cx="2220599" cy="2956474"/>
            <a:chOff x="2761076" y="3445446"/>
            <a:chExt cx="2220600" cy="338338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20E367E-BEEA-42EC-854C-B25D1FF22E0A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8FE1BE2-CE2E-450E-98A5-574F15D61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2363F84-7197-43CF-9FC8-0417FEE0EFA0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E0B133C-2E49-42CF-9825-E440AA08B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EFD36AF-5901-4075-BB6B-AFC892061D61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A8F8D61-AE07-4DD1-B3E7-DB5DEE03F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3BA5223-C3C5-4E20-B351-F5CC0A21C3CE}"/>
              </a:ext>
            </a:extLst>
          </p:cNvPr>
          <p:cNvGrpSpPr/>
          <p:nvPr/>
        </p:nvGrpSpPr>
        <p:grpSpPr>
          <a:xfrm rot="16200000">
            <a:off x="532215" y="2204989"/>
            <a:ext cx="2220599" cy="2956474"/>
            <a:chOff x="2761076" y="3445446"/>
            <a:chExt cx="2220600" cy="338338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8BA052-A29B-41C3-B6E1-9B7F074889F2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14D8FF0-340B-491A-96C7-1447826C1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9CD0D4-2661-486F-AC1D-FBA526930775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11B5F8F-6FBE-478C-89DF-85B313F5E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5E68261-131A-4A1F-98BC-14884FFB9A61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C67F7E3-5C9E-48AE-9B43-4806106FE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D1A337-9D37-4BFD-A75C-9BCAFD8493C3}"/>
              </a:ext>
            </a:extLst>
          </p:cNvPr>
          <p:cNvGrpSpPr/>
          <p:nvPr/>
        </p:nvGrpSpPr>
        <p:grpSpPr>
          <a:xfrm rot="16200000">
            <a:off x="524625" y="4602878"/>
            <a:ext cx="2220599" cy="2956474"/>
            <a:chOff x="2761076" y="3445446"/>
            <a:chExt cx="2220600" cy="338338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E9074C9-BE72-4EEE-BDFD-7E3E317B371A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CE33F2F-4575-44ED-AB4B-6611CB7EB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C4A8377-94C1-49D2-8093-00EA77AF382C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4CA073C-A9FA-49E8-954A-61E0F6377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497AE22-0917-4C87-8E5A-6E01BC6BEDC4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9082368-C97D-4DE3-B79F-52EFD4E1A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E8461D2-FDB8-442B-88AC-B9C85B027BB1}"/>
              </a:ext>
            </a:extLst>
          </p:cNvPr>
          <p:cNvGrpSpPr/>
          <p:nvPr/>
        </p:nvGrpSpPr>
        <p:grpSpPr>
          <a:xfrm rot="16200000">
            <a:off x="539804" y="7000768"/>
            <a:ext cx="2220599" cy="2956474"/>
            <a:chOff x="2761076" y="3445446"/>
            <a:chExt cx="2220600" cy="338338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1A3392C-16FC-48FF-B9F9-92EA4E850C52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AF9DB31-8960-43FC-A182-8DA0824B6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57CC34D-951F-4DFB-8640-3A28D61D76A4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DFAA35C-F267-4D3A-94FA-6D8A10A42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8FC804C-36E8-4AA8-84D5-A360CF13AF54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472A746-5D69-4E25-9838-59EC0F3B7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3F611D2-5C38-4542-9979-F6B07219AD5D}"/>
              </a:ext>
            </a:extLst>
          </p:cNvPr>
          <p:cNvGrpSpPr/>
          <p:nvPr/>
        </p:nvGrpSpPr>
        <p:grpSpPr>
          <a:xfrm rot="16200000">
            <a:off x="3796938" y="-180115"/>
            <a:ext cx="2220599" cy="2956474"/>
            <a:chOff x="2761076" y="3445446"/>
            <a:chExt cx="2220600" cy="338338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75AE9BC-B82D-4A5A-8429-3C112CE9F1C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05746A0-FB51-44E5-9C25-8FA42EC99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A8FF7F9-E845-4366-B4B8-368CC1B9140A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57239F42-AC5A-459C-8B82-E0EA4ED8F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BB711E9-321C-4C1A-B956-A7A44DEC7808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BB3E6E2C-421F-481A-A879-4EBA63F22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B5A452F-28C9-4116-A62A-ED0AEE2B0D0C}"/>
              </a:ext>
            </a:extLst>
          </p:cNvPr>
          <p:cNvGrpSpPr/>
          <p:nvPr/>
        </p:nvGrpSpPr>
        <p:grpSpPr>
          <a:xfrm rot="16200000">
            <a:off x="3804527" y="2262540"/>
            <a:ext cx="2220599" cy="2956474"/>
            <a:chOff x="2761076" y="3445446"/>
            <a:chExt cx="2220600" cy="338338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AF10E11-49E0-48F3-BCFE-90208779BD21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F772E4CB-275C-460C-941D-5799AE2A8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8C24C3E-DB2F-4219-94C1-6BEC5A57F942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667144A-8330-4F79-9454-3D707D337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07D634D-2C25-4199-849E-341765DABE32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BCD713E-C4D1-4C81-915F-13F88B714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AEC6B3E-A344-4385-AEDC-917BB9626193}"/>
              </a:ext>
            </a:extLst>
          </p:cNvPr>
          <p:cNvGrpSpPr/>
          <p:nvPr/>
        </p:nvGrpSpPr>
        <p:grpSpPr>
          <a:xfrm rot="16200000">
            <a:off x="3793213" y="4686987"/>
            <a:ext cx="2220599" cy="2956474"/>
            <a:chOff x="2761076" y="3445446"/>
            <a:chExt cx="2220600" cy="338338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E6CFCCC-9EBA-4D6C-845A-155DBDB5194A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7AF24973-74B0-4BDC-82C5-7453B3348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63B04BD-A379-47A6-9BDC-EC8BC91AB85C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FECEA7CF-3D1D-4E9B-8100-47D25FF66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B572FD3-F9BD-4269-A3F0-DD809FE505D8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60B6F61-98E6-46A2-97D3-6860C1AF4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EA0977D-907B-438B-8595-FF8717FD5B6A}"/>
              </a:ext>
            </a:extLst>
          </p:cNvPr>
          <p:cNvGrpSpPr/>
          <p:nvPr/>
        </p:nvGrpSpPr>
        <p:grpSpPr>
          <a:xfrm rot="16200000">
            <a:off x="3820607" y="7111112"/>
            <a:ext cx="2220599" cy="2956474"/>
            <a:chOff x="2761076" y="3445446"/>
            <a:chExt cx="2220600" cy="338338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AF51BE9-77FA-4DE5-AFE6-FE7F0C7981BB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F0ACAA01-F014-4A30-AFC7-30EFDC07B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3FC81BC-E0E9-4E3B-B99A-A06F1DA46C80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60DBDE8C-40E3-46EC-A9E3-DD4F2B3A5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A638D28-5928-4631-BBA4-3A3ED01DF486}"/>
                </a:ext>
              </a:extLst>
            </p:cNvPr>
            <p:cNvSpPr/>
            <p:nvPr/>
          </p:nvSpPr>
          <p:spPr>
            <a:xfrm>
              <a:off x="2761076" y="5773691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000" b="1" kern="0" dirty="0">
                  <a:solidFill>
                    <a:prstClr val="black"/>
                  </a:solidFill>
                  <a:latin typeface="Calibri"/>
                </a:rPr>
                <a:t>DALAM TINDAKAN</a:t>
              </a:r>
              <a:endParaRPr lang="id-ID" sz="20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75B93FF8-698A-4917-8FDA-2068618A9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523" y="5907297"/>
              <a:ext cx="623706" cy="2751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15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76E2D82-7996-4357-A554-98BC357F2728}"/>
              </a:ext>
            </a:extLst>
          </p:cNvPr>
          <p:cNvGrpSpPr/>
          <p:nvPr/>
        </p:nvGrpSpPr>
        <p:grpSpPr>
          <a:xfrm rot="16200000">
            <a:off x="73213" y="298424"/>
            <a:ext cx="2220599" cy="1946829"/>
            <a:chOff x="2761076" y="3445446"/>
            <a:chExt cx="2220600" cy="222794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133B2F-BF61-4B5B-8456-0784534EEDEB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04F1869-8CA0-4A9B-8CE9-8E289EF37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A3D99F-3B15-49E9-AC45-0759B6B11342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E696182-822B-423F-AACF-E64BA5CD2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9B8DC28-1151-45E0-A4EE-575CAE0BC46C}"/>
              </a:ext>
            </a:extLst>
          </p:cNvPr>
          <p:cNvGrpSpPr/>
          <p:nvPr/>
        </p:nvGrpSpPr>
        <p:grpSpPr>
          <a:xfrm rot="16200000">
            <a:off x="73212" y="2694155"/>
            <a:ext cx="2220599" cy="1946829"/>
            <a:chOff x="2761076" y="3445446"/>
            <a:chExt cx="2220600" cy="222794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C1C266-1162-4FF0-B9C7-D87FA184623B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4F157B6-A84B-4188-A220-DACC1A456D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EAAFD1-222F-4BF2-AB8E-B4B8DEEF246D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CFB23B5-34E1-47D8-BFCF-269E25833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F2F2F2-6B21-4CD0-8818-6CBAAEDB8821}"/>
              </a:ext>
            </a:extLst>
          </p:cNvPr>
          <p:cNvGrpSpPr/>
          <p:nvPr/>
        </p:nvGrpSpPr>
        <p:grpSpPr>
          <a:xfrm rot="16200000">
            <a:off x="73214" y="5089885"/>
            <a:ext cx="2220599" cy="1946829"/>
            <a:chOff x="2761076" y="3445446"/>
            <a:chExt cx="2220600" cy="22279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DE5433-41F0-47A6-9F34-CEF24D40EDD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9FB4C0-3FEE-4B4F-ADF7-BD88B07DC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44DBC87-90A2-4102-972F-C8C8C206A7B8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55322B2-2D99-44E3-A89F-8D3767513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B910BD6-6D38-45D9-AAA4-60F61D549163}"/>
              </a:ext>
            </a:extLst>
          </p:cNvPr>
          <p:cNvGrpSpPr/>
          <p:nvPr/>
        </p:nvGrpSpPr>
        <p:grpSpPr>
          <a:xfrm rot="16200000">
            <a:off x="79235" y="7546105"/>
            <a:ext cx="2220599" cy="1946829"/>
            <a:chOff x="2761076" y="3445446"/>
            <a:chExt cx="2220600" cy="222794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6E8662-BA81-49D5-915C-44BA316FB033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B3517B1-9BEA-4F43-9774-025E88E0D8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CD644F7-FE23-4140-89DB-85B70F3927E9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45CCEAEE-CC93-4025-B1B2-CB1662AB3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B9F841F-8B6A-4405-B729-DE87C2E17E35}"/>
              </a:ext>
            </a:extLst>
          </p:cNvPr>
          <p:cNvGrpSpPr/>
          <p:nvPr/>
        </p:nvGrpSpPr>
        <p:grpSpPr>
          <a:xfrm rot="16200000">
            <a:off x="2207818" y="305024"/>
            <a:ext cx="2220599" cy="1946829"/>
            <a:chOff x="2761076" y="3445446"/>
            <a:chExt cx="2220600" cy="222794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61ECF4-4D4A-4F16-8E71-487B73269053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71AF819-3550-42D5-AB66-0390A26BC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11A008-23DF-49D9-A271-D0588109F66B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AD483AE-EEDB-4183-BA3A-53F951DDC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87F46C-566E-42E5-AA09-F81A595D22AD}"/>
              </a:ext>
            </a:extLst>
          </p:cNvPr>
          <p:cNvGrpSpPr/>
          <p:nvPr/>
        </p:nvGrpSpPr>
        <p:grpSpPr>
          <a:xfrm rot="16200000">
            <a:off x="4376411" y="298424"/>
            <a:ext cx="2220599" cy="1946829"/>
            <a:chOff x="2761076" y="3445446"/>
            <a:chExt cx="2220600" cy="222794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F70CDAC-8BCF-4012-9AE4-875BB342BC84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87780E7-03E5-4435-938D-747BAD9C13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825C1D9-AA54-48F4-B80F-C0F6F549ADAA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1BED353-4EAC-41C2-ACF5-48E34E95E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E5CD261-8A91-4EA6-AC27-C718070DFC41}"/>
              </a:ext>
            </a:extLst>
          </p:cNvPr>
          <p:cNvGrpSpPr/>
          <p:nvPr/>
        </p:nvGrpSpPr>
        <p:grpSpPr>
          <a:xfrm rot="16200000">
            <a:off x="2207819" y="2700755"/>
            <a:ext cx="2220599" cy="1946829"/>
            <a:chOff x="2761076" y="3445446"/>
            <a:chExt cx="2220600" cy="222794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0057DC8-22AD-4612-A956-0F29179B636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2E05C08-88CA-452C-9570-CEE92A74C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94CA42B-B0EB-4B34-AA44-34EC1A653060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22B72D81-D5F9-422D-8F8E-A3A88CF27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8992D35-9A5E-4135-BFBC-72881EFB9B69}"/>
              </a:ext>
            </a:extLst>
          </p:cNvPr>
          <p:cNvGrpSpPr/>
          <p:nvPr/>
        </p:nvGrpSpPr>
        <p:grpSpPr>
          <a:xfrm rot="16200000">
            <a:off x="4420606" y="2694156"/>
            <a:ext cx="2220599" cy="1946829"/>
            <a:chOff x="2761076" y="3445446"/>
            <a:chExt cx="2220600" cy="222794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88D607-B64B-4FD4-8BA2-AB1EDFEFD440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C21971FF-93C4-49A2-B926-370AA79C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9AEFA1C-C096-41D4-AD10-561ACB0262A5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D7C64086-3E8F-4A7A-BF7F-D8A9EAD02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FBFB24-05A8-43DE-B690-D029E7557D23}"/>
              </a:ext>
            </a:extLst>
          </p:cNvPr>
          <p:cNvGrpSpPr/>
          <p:nvPr/>
        </p:nvGrpSpPr>
        <p:grpSpPr>
          <a:xfrm rot="16200000">
            <a:off x="2259229" y="5096486"/>
            <a:ext cx="2220599" cy="1946829"/>
            <a:chOff x="2761076" y="3445446"/>
            <a:chExt cx="2220600" cy="222794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4949D29-C40B-4548-BD4C-1F6A97987A9C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FFD6B2DE-6832-449B-B78E-9D16A3E3A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7B1C722-4013-4C5D-8E2E-C8DC99D6D3DA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EE096E8-7598-4E8B-B61F-2DD63FA63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85A42F-3F19-4CBA-BB97-B80B373775EB}"/>
              </a:ext>
            </a:extLst>
          </p:cNvPr>
          <p:cNvGrpSpPr/>
          <p:nvPr/>
        </p:nvGrpSpPr>
        <p:grpSpPr>
          <a:xfrm rot="16200000">
            <a:off x="4445243" y="5089885"/>
            <a:ext cx="2220599" cy="1946829"/>
            <a:chOff x="2761076" y="3445446"/>
            <a:chExt cx="2220600" cy="222794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8CE2189-8E13-444C-AF97-26870802A4F3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60E35D39-C749-449C-85A1-4F93E5D73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60A2393-EE6B-4638-B1F1-2FA4CC1D9D28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4123CB7D-E0D6-4A63-A6A3-FBA7C4441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D376EA-1243-46C6-88CF-39AE40F4917C}"/>
              </a:ext>
            </a:extLst>
          </p:cNvPr>
          <p:cNvGrpSpPr/>
          <p:nvPr/>
        </p:nvGrpSpPr>
        <p:grpSpPr>
          <a:xfrm rot="16200000">
            <a:off x="2259230" y="7557667"/>
            <a:ext cx="2220599" cy="1946829"/>
            <a:chOff x="2761076" y="3445446"/>
            <a:chExt cx="2220600" cy="222794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AFAE3AE-5D10-403E-80EB-AAB4F3359857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967E2542-D2B4-49DD-8FBE-2B97F43609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3CE0004-BCC7-45B9-9C9E-95C522F7FCDC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B17350C-5264-4EDF-854D-6127BE189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CF9661E-4457-4A54-A3B7-586FFF5AA886}"/>
              </a:ext>
            </a:extLst>
          </p:cNvPr>
          <p:cNvGrpSpPr/>
          <p:nvPr/>
        </p:nvGrpSpPr>
        <p:grpSpPr>
          <a:xfrm rot="16200000">
            <a:off x="4472016" y="7564267"/>
            <a:ext cx="2220599" cy="1946829"/>
            <a:chOff x="2761076" y="3445446"/>
            <a:chExt cx="2220600" cy="222794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8D29686-7BE1-4A31-8E51-F856A97BE8C1}"/>
                </a:ext>
              </a:extLst>
            </p:cNvPr>
            <p:cNvSpPr/>
            <p:nvPr/>
          </p:nvSpPr>
          <p:spPr>
            <a:xfrm>
              <a:off x="2761076" y="3445446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MASUK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6D9E2443-4ACB-412C-AFBE-68A74A845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2922" y="3609762"/>
              <a:ext cx="623706" cy="275139"/>
            </a:xfrm>
            <a:prstGeom prst="rect">
              <a:avLst/>
            </a:prstGeom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C960CA9-A46F-4364-B680-4972DC764263}"/>
                </a:ext>
              </a:extLst>
            </p:cNvPr>
            <p:cNvSpPr/>
            <p:nvPr/>
          </p:nvSpPr>
          <p:spPr>
            <a:xfrm>
              <a:off x="2761076" y="4618255"/>
              <a:ext cx="2220600" cy="105514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algn="r" defTabSz="914286"/>
              <a:endParaRPr lang="en-MY" sz="2401" b="1" kern="0" dirty="0">
                <a:solidFill>
                  <a:prstClr val="black"/>
                </a:solidFill>
                <a:latin typeface="Calibri"/>
              </a:endParaRPr>
            </a:p>
            <a:p>
              <a:pPr algn="ctr" defTabSz="914286"/>
              <a:r>
                <a:rPr lang="en-US" sz="2200" b="1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lang="en-MY" sz="2200" b="1" kern="0" dirty="0">
                  <a:solidFill>
                    <a:prstClr val="black"/>
                  </a:solidFill>
                  <a:latin typeface="Calibri"/>
                </a:rPr>
                <a:t>ELUAR</a:t>
              </a:r>
              <a:endParaRPr lang="id-ID" sz="2200" b="1" kern="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2A0F593F-A870-4961-B5BC-63F252CE1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886" y="4774311"/>
              <a:ext cx="623706" cy="2751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118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3976</TotalTime>
  <Words>123</Words>
  <Application>Microsoft Office PowerPoint</Application>
  <PresentationFormat>A4 Paper (210x297 mm)</PresentationFormat>
  <Paragraphs>113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Aharoni</vt:lpstr>
      <vt:lpstr>Arial</vt:lpstr>
      <vt:lpstr>Calibri</vt:lpstr>
      <vt:lpstr>1_Office Theme</vt:lpstr>
      <vt:lpstr>KESERAGAMAN  TAGGING TRAY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180</cp:revision>
  <cp:lastPrinted>2022-09-12T08:48:07Z</cp:lastPrinted>
  <dcterms:created xsi:type="dcterms:W3CDTF">2022-04-21T06:32:20Z</dcterms:created>
  <dcterms:modified xsi:type="dcterms:W3CDTF">2023-09-15T07:13:14Z</dcterms:modified>
</cp:coreProperties>
</file>