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17" r:id="rId2"/>
    <p:sldId id="290" r:id="rId3"/>
    <p:sldId id="291" r:id="rId4"/>
    <p:sldId id="335" r:id="rId5"/>
    <p:sldId id="336" r:id="rId6"/>
  </p:sldIdLst>
  <p:sldSz cx="6858000" cy="9906000" type="A4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9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27" y="1"/>
            <a:ext cx="297259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1162050"/>
            <a:ext cx="2170112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1" y="4473576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7259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27" y="8829676"/>
            <a:ext cx="297259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23216"/>
            <a:ext cx="6172200" cy="1524000"/>
          </a:xfrm>
        </p:spPr>
        <p:txBody>
          <a:bodyPr>
            <a:noAutofit/>
          </a:bodyPr>
          <a:lstStyle/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PERINGATAN JAGA KEBERSIHAN PANTRI</a:t>
            </a:r>
            <a:endParaRPr lang="ms-MY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9" y="1038782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3BC7EA-41BC-43FF-B188-0DFB5D481C4F}"/>
              </a:ext>
            </a:extLst>
          </p:cNvPr>
          <p:cNvSpPr txBox="1"/>
          <p:nvPr/>
        </p:nvSpPr>
        <p:spPr>
          <a:xfrm>
            <a:off x="678050" y="4327730"/>
            <a:ext cx="55018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Warna </a:t>
            </a:r>
            <a:r>
              <a:rPr lang="ms-MY" i="1" dirty="0" err="1"/>
              <a:t>border</a:t>
            </a:r>
            <a:r>
              <a:rPr lang="ms-MY" dirty="0"/>
              <a:t> perlu diubah mengikut </a:t>
            </a:r>
            <a:r>
              <a:rPr lang="ms-MY" b="1" dirty="0">
                <a:solidFill>
                  <a:srgbClr val="FF0000"/>
                </a:solidFill>
              </a:rPr>
              <a:t>Warna Standard Zon</a:t>
            </a:r>
            <a:r>
              <a:rPr lang="ms-MY" dirty="0"/>
              <a:t>;</a:t>
            </a:r>
          </a:p>
          <a:p>
            <a:pPr marL="342900" indent="-342900">
              <a:buAutoNum type="arabicPeriod"/>
            </a:pPr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cetakan perlu </a:t>
            </a:r>
            <a:r>
              <a:rPr lang="ms-MY" dirty="0" err="1"/>
              <a:t>di</a:t>
            </a:r>
            <a:r>
              <a:rPr lang="ms-MY" i="1" dirty="0" err="1"/>
              <a:t>laminate</a:t>
            </a:r>
            <a:r>
              <a:rPr lang="ms-MY" dirty="0"/>
              <a:t>; dan</a:t>
            </a:r>
          </a:p>
          <a:p>
            <a:pPr marL="342900" indent="-342900">
              <a:buAutoNum type="arabicPeriod"/>
            </a:pPr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ditampal di tempat yang bersesuaian.</a:t>
            </a:r>
          </a:p>
          <a:p>
            <a:pPr marL="342900" indent="-342900">
              <a:buAutoNum type="arabicPeriod"/>
            </a:pP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71267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BFD0D4-FEBE-4BE6-A6D4-24BB9FFDD8A4}"/>
              </a:ext>
            </a:extLst>
          </p:cNvPr>
          <p:cNvSpPr txBox="1"/>
          <p:nvPr/>
        </p:nvSpPr>
        <p:spPr>
          <a:xfrm>
            <a:off x="188640" y="4452712"/>
            <a:ext cx="6480720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 defTabSz="914400"/>
            <a:r>
              <a:rPr lang="ms-MY" sz="2000">
                <a:solidFill>
                  <a:srgbClr val="FF0000"/>
                </a:solidFill>
                <a:latin typeface="Calibri"/>
              </a:rPr>
              <a:t>BORDER </a:t>
            </a:r>
          </a:p>
          <a:p>
            <a:pPr algn="r" defTabSz="914400"/>
            <a:r>
              <a:rPr lang="ms-MY" sz="2000">
                <a:solidFill>
                  <a:srgbClr val="FF0000"/>
                </a:solidFill>
                <a:latin typeface="Calibri"/>
              </a:rPr>
              <a:t>MENGGUNAPAKAI </a:t>
            </a:r>
          </a:p>
          <a:p>
            <a:pPr algn="r" defTabSz="914400"/>
            <a:r>
              <a:rPr lang="ms-MY" sz="2000">
                <a:solidFill>
                  <a:srgbClr val="FF0000"/>
                </a:solidFill>
                <a:latin typeface="Calibri"/>
              </a:rPr>
              <a:t>WARNA STANDARD ZON</a:t>
            </a:r>
            <a:endParaRPr lang="ms-MY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03FB13-1B37-4EF6-AD9F-CDBB09D4201F}"/>
              </a:ext>
            </a:extLst>
          </p:cNvPr>
          <p:cNvSpPr txBox="1"/>
          <p:nvPr/>
        </p:nvSpPr>
        <p:spPr>
          <a:xfrm>
            <a:off x="188640" y="158226"/>
            <a:ext cx="867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ms-MY">
                <a:solidFill>
                  <a:srgbClr val="FF0000"/>
                </a:solidFill>
              </a:rPr>
              <a:t>Contoh</a:t>
            </a:r>
            <a:endParaRPr lang="ms-MY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E730FD-CEFD-4245-A886-06C50A09170A}"/>
              </a:ext>
            </a:extLst>
          </p:cNvPr>
          <p:cNvSpPr txBox="1"/>
          <p:nvPr/>
        </p:nvSpPr>
        <p:spPr>
          <a:xfrm>
            <a:off x="228587" y="1381882"/>
            <a:ext cx="3533340" cy="1077218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ms-MY" sz="1600" dirty="0">
                <a:latin typeface="Arial Black" panose="020B0A04020102020204" pitchFamily="34" charset="0"/>
              </a:rPr>
              <a:t>JOM BERSAMA KITA </a:t>
            </a:r>
          </a:p>
          <a:p>
            <a:pPr algn="ctr" defTabSz="914400"/>
            <a:r>
              <a:rPr lang="ms-MY" sz="1600" dirty="0">
                <a:latin typeface="Arial Black" panose="020B0A04020102020204" pitchFamily="34" charset="0"/>
              </a:rPr>
              <a:t>PASTIKAN </a:t>
            </a:r>
            <a:r>
              <a:rPr lang="ms-MY" sz="1600" dirty="0">
                <a:solidFill>
                  <a:srgbClr val="FF0000"/>
                </a:solidFill>
                <a:latin typeface="Arial Black" panose="020B0A04020102020204" pitchFamily="34" charset="0"/>
              </a:rPr>
              <a:t>TIADA</a:t>
            </a:r>
          </a:p>
          <a:p>
            <a:pPr algn="ctr" defTabSz="914400"/>
            <a:r>
              <a:rPr lang="ms-MY" sz="1600" dirty="0">
                <a:solidFill>
                  <a:srgbClr val="FF0000"/>
                </a:solidFill>
                <a:latin typeface="Arial Black" panose="020B0A04020102020204" pitchFamily="34" charset="0"/>
              </a:rPr>
              <a:t>PINGGAN MANGKUK  &amp; SISA </a:t>
            </a:r>
          </a:p>
          <a:p>
            <a:pPr algn="ctr" defTabSz="914400"/>
            <a:r>
              <a:rPr lang="ms-MY" sz="1600" dirty="0">
                <a:solidFill>
                  <a:srgbClr val="FF0000"/>
                </a:solidFill>
                <a:latin typeface="Arial Black" panose="020B0A04020102020204" pitchFamily="34" charset="0"/>
              </a:rPr>
              <a:t>KOTORAN</a:t>
            </a:r>
            <a:r>
              <a:rPr lang="ms-MY" sz="1600" dirty="0">
                <a:latin typeface="Arial Black" panose="020B0A04020102020204" pitchFamily="34" charset="0"/>
              </a:rPr>
              <a:t> DALAM SINKI INI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A472AA75-4DBC-4891-9313-BEC318445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44" y="2572018"/>
            <a:ext cx="2728028" cy="1898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14F27CCB-F254-4038-AF27-6082C4834228}"/>
              </a:ext>
            </a:extLst>
          </p:cNvPr>
          <p:cNvGrpSpPr/>
          <p:nvPr/>
        </p:nvGrpSpPr>
        <p:grpSpPr>
          <a:xfrm>
            <a:off x="188641" y="5313042"/>
            <a:ext cx="3615167" cy="3934513"/>
            <a:chOff x="188640" y="4932040"/>
            <a:chExt cx="3615167" cy="393451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C94D9FB-1DCC-4862-A64C-7D0BAF1CEEC9}"/>
                </a:ext>
              </a:extLst>
            </p:cNvPr>
            <p:cNvSpPr/>
            <p:nvPr/>
          </p:nvSpPr>
          <p:spPr>
            <a:xfrm>
              <a:off x="188640" y="4932040"/>
              <a:ext cx="3615167" cy="3934512"/>
            </a:xfrm>
            <a:prstGeom prst="rect">
              <a:avLst/>
            </a:prstGeom>
            <a:noFill/>
            <a:ln w="101600" cmpd="thickThin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id-ID" sz="160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2" name="Picture 5">
              <a:extLst>
                <a:ext uri="{FF2B5EF4-FFF2-40B4-BE49-F238E27FC236}">
                  <a16:creationId xmlns:a16="http://schemas.microsoft.com/office/drawing/2014/main" id="{F247B52B-6DA5-49A7-ADC6-A0AA0B808A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8" r="18903" b="11371"/>
            <a:stretch/>
          </p:blipFill>
          <p:spPr bwMode="auto">
            <a:xfrm>
              <a:off x="631243" y="6456101"/>
              <a:ext cx="2728028" cy="187693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  <a:extLst/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9B42448-ED7E-4EE0-9E87-6F53693A9EFF}"/>
                </a:ext>
              </a:extLst>
            </p:cNvPr>
            <p:cNvSpPr txBox="1"/>
            <p:nvPr/>
          </p:nvSpPr>
          <p:spPr>
            <a:xfrm>
              <a:off x="426054" y="5105366"/>
              <a:ext cx="3138406" cy="132343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600" dirty="0">
                  <a:latin typeface="Arial Black" panose="020B0A04020102020204" pitchFamily="34" charset="0"/>
                </a:rPr>
                <a:t>JOM BERSAMA KITA PASTIKAN</a:t>
              </a:r>
            </a:p>
            <a:p>
              <a:pPr algn="ctr" defTabSz="914400"/>
              <a:r>
                <a:rPr lang="en-MY" sz="1600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SISA MAKANAN </a:t>
              </a:r>
            </a:p>
            <a:p>
              <a:pPr algn="ctr" defTabSz="914400"/>
              <a:r>
                <a:rPr lang="en-MY" sz="1600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DIBERSIHKAN </a:t>
              </a:r>
            </a:p>
            <a:p>
              <a:pPr algn="ctr" defTabSz="914400"/>
              <a:r>
                <a:rPr lang="en-MY" sz="1600" dirty="0">
                  <a:solidFill>
                    <a:prstClr val="black"/>
                  </a:solidFill>
                  <a:latin typeface="Arial Black" panose="020B0A04020102020204" pitchFamily="34" charset="0"/>
                </a:rPr>
                <a:t>SEBELUM BEREDAR</a:t>
              </a:r>
              <a:endParaRPr lang="id-ID" sz="1600" dirty="0">
                <a:solidFill>
                  <a:prstClr val="black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DC333515-A0F8-460E-9197-4F4B37E597E6}"/>
              </a:ext>
            </a:extLst>
          </p:cNvPr>
          <p:cNvSpPr/>
          <p:nvPr/>
        </p:nvSpPr>
        <p:spPr>
          <a:xfrm>
            <a:off x="188641" y="1190398"/>
            <a:ext cx="3615167" cy="3934513"/>
          </a:xfrm>
          <a:prstGeom prst="rect">
            <a:avLst/>
          </a:prstGeom>
          <a:noFill/>
          <a:ln w="101600" cmpd="thickThin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C7F5C8-934C-47B9-9EE9-535AE53BB801}"/>
              </a:ext>
            </a:extLst>
          </p:cNvPr>
          <p:cNvSpPr txBox="1"/>
          <p:nvPr/>
        </p:nvSpPr>
        <p:spPr>
          <a:xfrm>
            <a:off x="1058142" y="8813258"/>
            <a:ext cx="1874232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defTabSz="914400"/>
            <a:r>
              <a:rPr lang="en-MY" sz="1600" dirty="0">
                <a:solidFill>
                  <a:prstClr val="black"/>
                </a:solidFill>
                <a:latin typeface="Arial Black" panose="020B0A04020102020204" pitchFamily="34" charset="0"/>
              </a:rPr>
              <a:t>TERIMA KASIH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D8639E-A5E6-47EC-9CFD-1AA3433FF4E9}"/>
              </a:ext>
            </a:extLst>
          </p:cNvPr>
          <p:cNvSpPr txBox="1"/>
          <p:nvPr/>
        </p:nvSpPr>
        <p:spPr>
          <a:xfrm>
            <a:off x="1053672" y="4610707"/>
            <a:ext cx="1874232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MY" sz="1600" dirty="0">
                <a:solidFill>
                  <a:prstClr val="black"/>
                </a:solidFill>
                <a:latin typeface="Arial Black" panose="020B0A04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34657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8673" y="612693"/>
            <a:ext cx="888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PANTRI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BCAD77-CDEB-43DD-BECB-F65AEF1E7E7D}"/>
              </a:ext>
            </a:extLst>
          </p:cNvPr>
          <p:cNvSpPr txBox="1"/>
          <p:nvPr/>
        </p:nvSpPr>
        <p:spPr>
          <a:xfrm>
            <a:off x="120400" y="4520952"/>
            <a:ext cx="6480720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 defTabSz="914400"/>
            <a:r>
              <a:rPr lang="ms-MY" sz="2000">
                <a:solidFill>
                  <a:srgbClr val="FF0000"/>
                </a:solidFill>
                <a:latin typeface="Calibri"/>
              </a:rPr>
              <a:t>BORDER </a:t>
            </a:r>
          </a:p>
          <a:p>
            <a:pPr algn="r" defTabSz="914400"/>
            <a:r>
              <a:rPr lang="ms-MY" sz="2000">
                <a:solidFill>
                  <a:srgbClr val="FF0000"/>
                </a:solidFill>
                <a:latin typeface="Calibri"/>
              </a:rPr>
              <a:t>MENGGUNAPAKAI </a:t>
            </a:r>
          </a:p>
          <a:p>
            <a:pPr algn="r" defTabSz="914400"/>
            <a:r>
              <a:rPr lang="ms-MY" sz="2000">
                <a:solidFill>
                  <a:srgbClr val="FF0000"/>
                </a:solidFill>
                <a:latin typeface="Calibri"/>
              </a:rPr>
              <a:t>WARNA STANDARD ZON</a:t>
            </a:r>
            <a:endParaRPr lang="ms-MY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E122E4-E510-4143-80DB-553452E7D2D0}"/>
              </a:ext>
            </a:extLst>
          </p:cNvPr>
          <p:cNvSpPr txBox="1"/>
          <p:nvPr/>
        </p:nvSpPr>
        <p:spPr>
          <a:xfrm>
            <a:off x="188640" y="155109"/>
            <a:ext cx="867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ms-MY">
                <a:solidFill>
                  <a:srgbClr val="FF0000"/>
                </a:solidFill>
              </a:rPr>
              <a:t>Contoh</a:t>
            </a:r>
            <a:endParaRPr lang="ms-MY" dirty="0">
              <a:solidFill>
                <a:srgbClr val="FF000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3CE6F3-C045-4636-A8F1-4B961A9034B4}"/>
              </a:ext>
            </a:extLst>
          </p:cNvPr>
          <p:cNvGrpSpPr/>
          <p:nvPr/>
        </p:nvGrpSpPr>
        <p:grpSpPr>
          <a:xfrm>
            <a:off x="213613" y="1136577"/>
            <a:ext cx="3615167" cy="3934514"/>
            <a:chOff x="188640" y="4932040"/>
            <a:chExt cx="3615167" cy="39345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C857FFD-BD45-48D9-A28E-09F3023381E1}"/>
                </a:ext>
              </a:extLst>
            </p:cNvPr>
            <p:cNvSpPr/>
            <p:nvPr/>
          </p:nvSpPr>
          <p:spPr>
            <a:xfrm>
              <a:off x="188640" y="4932040"/>
              <a:ext cx="3615167" cy="3934513"/>
            </a:xfrm>
            <a:prstGeom prst="rect">
              <a:avLst/>
            </a:prstGeom>
            <a:noFill/>
            <a:ln w="101600" cmpd="thickThin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48B5F75-E0CA-46AA-912D-949CF6EBCAF0}"/>
                </a:ext>
              </a:extLst>
            </p:cNvPr>
            <p:cNvSpPr txBox="1"/>
            <p:nvPr/>
          </p:nvSpPr>
          <p:spPr>
            <a:xfrm>
              <a:off x="490304" y="5101129"/>
              <a:ext cx="3011838" cy="1077218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ms-MY" sz="1600" dirty="0">
                  <a:latin typeface="Arial Black" panose="020B0A04020102020204" pitchFamily="34" charset="0"/>
                </a:rPr>
                <a:t>JOM BERSAMA KITA </a:t>
              </a:r>
            </a:p>
            <a:p>
              <a:pPr algn="ctr" defTabSz="914400"/>
              <a:r>
                <a:rPr lang="ms-MY" sz="1600" dirty="0">
                  <a:latin typeface="Arial Black" panose="020B0A04020102020204" pitchFamily="34" charset="0"/>
                </a:rPr>
                <a:t>PASTIKAN </a:t>
              </a:r>
            </a:p>
            <a:p>
              <a:pPr algn="ctr" defTabSz="914400"/>
              <a:r>
                <a:rPr lang="en-MY" sz="1600" i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MICROWAVE</a:t>
              </a:r>
              <a:r>
                <a:rPr lang="en-MY" sz="1600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 BERSIH </a:t>
              </a:r>
            </a:p>
            <a:p>
              <a:pPr algn="ctr" defTabSz="914400"/>
              <a:r>
                <a:rPr lang="en-MY" sz="1600" dirty="0">
                  <a:solidFill>
                    <a:prstClr val="black"/>
                  </a:solidFill>
                  <a:latin typeface="Arial Black" panose="020B0A04020102020204" pitchFamily="34" charset="0"/>
                </a:rPr>
                <a:t>SELEPAS DIGUNAKAN</a:t>
              </a:r>
              <a:endParaRPr lang="id-ID" sz="1600" dirty="0">
                <a:solidFill>
                  <a:prstClr val="black"/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694E7AC2-136B-4BBB-BAAD-0AB8B9CB711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01" t="10132" r="7156"/>
            <a:stretch/>
          </p:blipFill>
          <p:spPr bwMode="auto">
            <a:xfrm>
              <a:off x="556516" y="6260235"/>
              <a:ext cx="2945626" cy="194498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  <a:extLst/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F0599F7-EA42-4083-8306-286FC0810610}"/>
              </a:ext>
            </a:extLst>
          </p:cNvPr>
          <p:cNvSpPr txBox="1"/>
          <p:nvPr/>
        </p:nvSpPr>
        <p:spPr>
          <a:xfrm>
            <a:off x="1084081" y="4523368"/>
            <a:ext cx="1874231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defTabSz="914400"/>
            <a:r>
              <a:rPr lang="en-MY" sz="1600" dirty="0">
                <a:solidFill>
                  <a:prstClr val="black"/>
                </a:solidFill>
                <a:latin typeface="Arial Black" panose="020B0A04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80268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B386026-EB73-4BAB-8F0E-1313BA46FF2B}"/>
              </a:ext>
            </a:extLst>
          </p:cNvPr>
          <p:cNvSpPr txBox="1"/>
          <p:nvPr/>
        </p:nvSpPr>
        <p:spPr>
          <a:xfrm>
            <a:off x="228587" y="1381882"/>
            <a:ext cx="3533340" cy="1077218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ms-MY" sz="1600" dirty="0">
                <a:latin typeface="Arial Black" panose="020B0A04020102020204" pitchFamily="34" charset="0"/>
              </a:rPr>
              <a:t>JOM BERSAMA KITA </a:t>
            </a:r>
          </a:p>
          <a:p>
            <a:pPr algn="ctr" defTabSz="914400"/>
            <a:r>
              <a:rPr lang="ms-MY" sz="1600" dirty="0">
                <a:latin typeface="Arial Black" panose="020B0A04020102020204" pitchFamily="34" charset="0"/>
              </a:rPr>
              <a:t>PASTIKAN </a:t>
            </a:r>
            <a:r>
              <a:rPr lang="ms-MY" sz="1600" dirty="0">
                <a:solidFill>
                  <a:srgbClr val="FF0000"/>
                </a:solidFill>
                <a:latin typeface="Arial Black" panose="020B0A04020102020204" pitchFamily="34" charset="0"/>
              </a:rPr>
              <a:t>TIADA</a:t>
            </a:r>
          </a:p>
          <a:p>
            <a:pPr algn="ctr" defTabSz="914400"/>
            <a:r>
              <a:rPr lang="ms-MY" sz="1600" dirty="0">
                <a:solidFill>
                  <a:srgbClr val="FF0000"/>
                </a:solidFill>
                <a:latin typeface="Arial Black" panose="020B0A04020102020204" pitchFamily="34" charset="0"/>
              </a:rPr>
              <a:t>PINGGAN MANGKUK  &amp; SISA </a:t>
            </a:r>
          </a:p>
          <a:p>
            <a:pPr algn="ctr" defTabSz="914400"/>
            <a:r>
              <a:rPr lang="ms-MY" sz="1600" dirty="0">
                <a:solidFill>
                  <a:srgbClr val="FF0000"/>
                </a:solidFill>
                <a:latin typeface="Arial Black" panose="020B0A04020102020204" pitchFamily="34" charset="0"/>
              </a:rPr>
              <a:t>KOTORAN</a:t>
            </a:r>
            <a:r>
              <a:rPr lang="ms-MY" sz="1600" dirty="0">
                <a:latin typeface="Arial Black" panose="020B0A04020102020204" pitchFamily="34" charset="0"/>
              </a:rPr>
              <a:t> DALAM SINKI INI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7713A53E-15E7-40AF-9B9C-043E92AFB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44" y="2572018"/>
            <a:ext cx="2728028" cy="1898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09A0F51-96FD-4B45-A7D2-932DEA684A86}"/>
              </a:ext>
            </a:extLst>
          </p:cNvPr>
          <p:cNvGrpSpPr/>
          <p:nvPr/>
        </p:nvGrpSpPr>
        <p:grpSpPr>
          <a:xfrm>
            <a:off x="188641" y="5313042"/>
            <a:ext cx="3615167" cy="3934513"/>
            <a:chOff x="188640" y="4932040"/>
            <a:chExt cx="3615167" cy="393451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B94569F-E2C6-44C4-B45C-1AACBCC60C9B}"/>
                </a:ext>
              </a:extLst>
            </p:cNvPr>
            <p:cNvSpPr/>
            <p:nvPr/>
          </p:nvSpPr>
          <p:spPr>
            <a:xfrm>
              <a:off x="188640" y="4932040"/>
              <a:ext cx="3615167" cy="3934512"/>
            </a:xfrm>
            <a:prstGeom prst="rect">
              <a:avLst/>
            </a:prstGeom>
            <a:noFill/>
            <a:ln w="101600" cmpd="thickThin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id-ID" sz="160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0" name="Picture 5">
              <a:extLst>
                <a:ext uri="{FF2B5EF4-FFF2-40B4-BE49-F238E27FC236}">
                  <a16:creationId xmlns:a16="http://schemas.microsoft.com/office/drawing/2014/main" id="{24FF5310-3B6C-4710-A5AA-2E51CF04E43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8" r="18903" b="11371"/>
            <a:stretch/>
          </p:blipFill>
          <p:spPr bwMode="auto">
            <a:xfrm>
              <a:off x="631243" y="6456101"/>
              <a:ext cx="2728028" cy="187693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  <a:extLst/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7F299EE-C71B-481A-ADCF-6FB80DC94A83}"/>
                </a:ext>
              </a:extLst>
            </p:cNvPr>
            <p:cNvSpPr txBox="1"/>
            <p:nvPr/>
          </p:nvSpPr>
          <p:spPr>
            <a:xfrm>
              <a:off x="426054" y="5105366"/>
              <a:ext cx="3138406" cy="132343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600" dirty="0">
                  <a:latin typeface="Arial Black" panose="020B0A04020102020204" pitchFamily="34" charset="0"/>
                </a:rPr>
                <a:t>JOM BERSAMA KITA PASTIKAN</a:t>
              </a:r>
            </a:p>
            <a:p>
              <a:pPr algn="ctr" defTabSz="914400"/>
              <a:r>
                <a:rPr lang="en-MY" sz="1600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SISA MAKANAN </a:t>
              </a:r>
            </a:p>
            <a:p>
              <a:pPr algn="ctr" defTabSz="914400"/>
              <a:r>
                <a:rPr lang="en-MY" sz="1600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DIBERSIHKAN </a:t>
              </a:r>
            </a:p>
            <a:p>
              <a:pPr algn="ctr" defTabSz="914400"/>
              <a:r>
                <a:rPr lang="en-MY" sz="1600" dirty="0">
                  <a:solidFill>
                    <a:prstClr val="black"/>
                  </a:solidFill>
                  <a:latin typeface="Arial Black" panose="020B0A04020102020204" pitchFamily="34" charset="0"/>
                </a:rPr>
                <a:t>SEBELUM BEREDAR</a:t>
              </a:r>
              <a:endParaRPr lang="id-ID" sz="1600" dirty="0">
                <a:solidFill>
                  <a:prstClr val="black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F770BBA-DF80-4897-A0A4-8588FEFE286F}"/>
              </a:ext>
            </a:extLst>
          </p:cNvPr>
          <p:cNvSpPr/>
          <p:nvPr/>
        </p:nvSpPr>
        <p:spPr>
          <a:xfrm>
            <a:off x="188641" y="1190398"/>
            <a:ext cx="3615167" cy="3934513"/>
          </a:xfrm>
          <a:prstGeom prst="rect">
            <a:avLst/>
          </a:prstGeom>
          <a:noFill/>
          <a:ln w="101600" cmpd="thickThin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7BF093-BD3A-4784-B8CE-230755B00A1F}"/>
              </a:ext>
            </a:extLst>
          </p:cNvPr>
          <p:cNvSpPr txBox="1"/>
          <p:nvPr/>
        </p:nvSpPr>
        <p:spPr>
          <a:xfrm>
            <a:off x="1058142" y="8813258"/>
            <a:ext cx="1874232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defTabSz="914400"/>
            <a:r>
              <a:rPr lang="en-MY" sz="1600" dirty="0">
                <a:solidFill>
                  <a:prstClr val="black"/>
                </a:solidFill>
                <a:latin typeface="Arial Black" panose="020B0A04020102020204" pitchFamily="34" charset="0"/>
              </a:rPr>
              <a:t>TERIMA KASIH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0B8F25-EBE6-4E75-9708-D463E5DF9F38}"/>
              </a:ext>
            </a:extLst>
          </p:cNvPr>
          <p:cNvSpPr txBox="1"/>
          <p:nvPr/>
        </p:nvSpPr>
        <p:spPr>
          <a:xfrm>
            <a:off x="1053672" y="4610707"/>
            <a:ext cx="1874232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MY" sz="1600" dirty="0">
                <a:solidFill>
                  <a:prstClr val="black"/>
                </a:solidFill>
                <a:latin typeface="Arial Black" panose="020B0A04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424410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8673" y="612693"/>
            <a:ext cx="888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PANTRI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3613" y="1136577"/>
            <a:ext cx="3615167" cy="3934514"/>
            <a:chOff x="188640" y="4932040"/>
            <a:chExt cx="3615167" cy="3934513"/>
          </a:xfrm>
        </p:grpSpPr>
        <p:sp>
          <p:nvSpPr>
            <p:cNvPr id="17" name="Rectangle 16"/>
            <p:cNvSpPr/>
            <p:nvPr/>
          </p:nvSpPr>
          <p:spPr>
            <a:xfrm>
              <a:off x="188640" y="4932040"/>
              <a:ext cx="3615167" cy="3934513"/>
            </a:xfrm>
            <a:prstGeom prst="rect">
              <a:avLst/>
            </a:prstGeom>
            <a:noFill/>
            <a:ln w="101600" cmpd="thickThin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0304" y="5101129"/>
              <a:ext cx="3011838" cy="1077218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ms-MY" sz="1600" dirty="0">
                  <a:latin typeface="Arial Black" panose="020B0A04020102020204" pitchFamily="34" charset="0"/>
                </a:rPr>
                <a:t>JOM BERSAMA KITA </a:t>
              </a:r>
            </a:p>
            <a:p>
              <a:pPr algn="ctr" defTabSz="914400"/>
              <a:r>
                <a:rPr lang="ms-MY" sz="1600" dirty="0">
                  <a:latin typeface="Arial Black" panose="020B0A04020102020204" pitchFamily="34" charset="0"/>
                </a:rPr>
                <a:t>PASTIKAN </a:t>
              </a:r>
            </a:p>
            <a:p>
              <a:pPr algn="ctr" defTabSz="914400"/>
              <a:r>
                <a:rPr lang="en-MY" sz="1600" i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MICROWAVE</a:t>
              </a:r>
              <a:r>
                <a:rPr lang="en-MY" sz="1600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 BERSIH </a:t>
              </a:r>
            </a:p>
            <a:p>
              <a:pPr algn="ctr" defTabSz="914400"/>
              <a:r>
                <a:rPr lang="en-MY" sz="1600" dirty="0">
                  <a:solidFill>
                    <a:prstClr val="black"/>
                  </a:solidFill>
                  <a:latin typeface="Arial Black" panose="020B0A04020102020204" pitchFamily="34" charset="0"/>
                </a:rPr>
                <a:t>SELEPAS DIGUNAKAN</a:t>
              </a:r>
              <a:endParaRPr lang="id-ID" sz="1600" dirty="0">
                <a:solidFill>
                  <a:prstClr val="black"/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01" t="10132" r="7156"/>
            <a:stretch/>
          </p:blipFill>
          <p:spPr bwMode="auto">
            <a:xfrm>
              <a:off x="556516" y="6260235"/>
              <a:ext cx="2945626" cy="194498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  <a:extLst/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48B23DF-AB6D-4FCF-BDF2-B7AF9D42224E}"/>
              </a:ext>
            </a:extLst>
          </p:cNvPr>
          <p:cNvSpPr txBox="1"/>
          <p:nvPr/>
        </p:nvSpPr>
        <p:spPr>
          <a:xfrm>
            <a:off x="1084081" y="4523368"/>
            <a:ext cx="1874231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defTabSz="914400"/>
            <a:r>
              <a:rPr lang="en-MY" sz="1600" dirty="0">
                <a:solidFill>
                  <a:prstClr val="black"/>
                </a:solidFill>
                <a:latin typeface="Arial Black" panose="020B0A04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98070754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4102</TotalTime>
  <Words>112</Words>
  <Application>Microsoft Office PowerPoint</Application>
  <PresentationFormat>A4 Paper (210x297 mm)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Arial Black</vt:lpstr>
      <vt:lpstr>Calibri</vt:lpstr>
      <vt:lpstr>2_Office Theme</vt:lpstr>
      <vt:lpstr>PERINGATAN JAGA KEBERSIHAN PANTRI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185</cp:revision>
  <cp:lastPrinted>2022-12-21T01:53:11Z</cp:lastPrinted>
  <dcterms:created xsi:type="dcterms:W3CDTF">2022-04-21T06:32:20Z</dcterms:created>
  <dcterms:modified xsi:type="dcterms:W3CDTF">2023-09-15T07:16:03Z</dcterms:modified>
</cp:coreProperties>
</file>