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6"/>
  </p:notesMasterIdLst>
  <p:sldIdLst>
    <p:sldId id="315" r:id="rId3"/>
    <p:sldId id="276" r:id="rId4"/>
    <p:sldId id="332" r:id="rId5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0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15/9/2023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49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4717-F7E5-42D0-AF92-14A37AD402A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99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467-43AF-44CB-BFE3-5D4856FFAFAC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553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715C-2744-490B-A948-6C42F7803870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9882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37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1179-35D2-4423-AC3C-69B263FD264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8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720-F92D-4405-85D6-B2C5BE5F880E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89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67A-FED7-4893-9C44-A5845923E2E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24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0AAD-8E8C-4C72-9BF9-3D1D98C3BC85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05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1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1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6841-4D31-4FD5-A330-B3C8AA06678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25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95-F087-4E82-8911-2B9F6C46BCC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63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02E0-E128-4530-ACCC-96907D0ECA23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50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44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1" y="39446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44" y="207297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2CF-E9C0-4702-A756-086E628BF4B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7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B39-D99B-459D-A7A8-DFB8327069B4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8253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F0CF-F42E-4180-A199-3669C92438F1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77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A361-611A-4D39-A611-0EE400B4906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23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A6DD-8554-42DF-BDCA-919979932D2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7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26A4-5CC8-4D1A-8B7A-148D8114E33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531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45A-2CA9-416D-9FAC-3094F68E9D6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8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2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2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44EE-DD7D-42BC-9339-FB4BABFF576F}" type="datetime1">
              <a:rPr lang="id-ID" smtClean="0"/>
              <a:t>15/09/2023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919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47D3-4D02-4664-BAED-66A9880DCBE9}" type="datetime1">
              <a:rPr lang="id-ID" smtClean="0"/>
              <a:t>15/09/2023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08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8557-30BD-464B-869F-2C86740D36FC}" type="datetime1">
              <a:rPr lang="id-ID" smtClean="0"/>
              <a:t>15/09/2023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57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52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9" y="394474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52" y="2072990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8B5-5A64-4411-AB5D-9343C27C8C0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42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F31-C007-4835-AD4B-25325CCB5EE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60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9959-2118-46FF-A6F6-F6D8A67A21E8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5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261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D476-ADF4-4D50-AA65-9A2D7F4E277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4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219521"/>
            <a:ext cx="6172200" cy="1524000"/>
          </a:xfrm>
        </p:spPr>
        <p:txBody>
          <a:bodyPr>
            <a:noAutofit/>
          </a:bodyPr>
          <a:lstStyle/>
          <a:p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ETIKA</a:t>
            </a:r>
            <a:endParaRPr lang="ms-MY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9" y="1038782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139950-E586-4AA0-91B7-BD86424BBE95}"/>
              </a:ext>
            </a:extLst>
          </p:cNvPr>
          <p:cNvSpPr txBox="1"/>
          <p:nvPr/>
        </p:nvSpPr>
        <p:spPr>
          <a:xfrm>
            <a:off x="650928" y="3886026"/>
            <a:ext cx="55561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b="1" u="sng" dirty="0"/>
              <a:t>Nota:</a:t>
            </a:r>
          </a:p>
          <a:p>
            <a:endParaRPr lang="ms-MY" b="1" u="sng" dirty="0"/>
          </a:p>
          <a:p>
            <a:pPr marL="342900" indent="-342900" defTabSz="914400">
              <a:buFont typeface="+mj-lt"/>
              <a:buAutoNum type="arabicPeriod"/>
            </a:pPr>
            <a:r>
              <a:rPr lang="ms-MY" b="1" dirty="0"/>
              <a:t>Warna di dalam kotak</a:t>
            </a:r>
            <a:r>
              <a:rPr lang="ms-MY" dirty="0"/>
              <a:t> Tajuk Keseragaman Etika perlu diubah mengikut </a:t>
            </a:r>
            <a:r>
              <a:rPr lang="ms-MY" b="1" dirty="0">
                <a:solidFill>
                  <a:srgbClr val="FF0000"/>
                </a:solidFill>
              </a:rPr>
              <a:t>Warna Standard Zon</a:t>
            </a:r>
            <a:r>
              <a:rPr lang="ms-MY" dirty="0"/>
              <a:t>; dan</a:t>
            </a:r>
          </a:p>
          <a:p>
            <a:pPr marL="342900" indent="-342900" defTabSz="914400">
              <a:buFont typeface="+mj-lt"/>
              <a:buAutoNum type="arabicPeriod"/>
            </a:pPr>
            <a:endParaRPr lang="ms-MY" dirty="0"/>
          </a:p>
          <a:p>
            <a:pPr marL="342900" indent="-342900" defTabSz="914400">
              <a:buFont typeface="+mj-lt"/>
              <a:buAutoNum type="arabicPeriod"/>
            </a:pPr>
            <a:r>
              <a:rPr lang="ms-MY" dirty="0"/>
              <a:t>Cetakan perlu </a:t>
            </a:r>
            <a:r>
              <a:rPr lang="ms-MY" dirty="0" err="1"/>
              <a:t>di</a:t>
            </a:r>
            <a:r>
              <a:rPr lang="ms-MY" i="1" dirty="0" err="1"/>
              <a:t>laminate</a:t>
            </a:r>
            <a:r>
              <a:rPr lang="ms-MY" dirty="0"/>
              <a:t> dan dipaparkan di tempat yang bersesuaian</a:t>
            </a:r>
          </a:p>
        </p:txBody>
      </p:sp>
    </p:spTree>
    <p:extLst>
      <p:ext uri="{BB962C8B-B14F-4D97-AF65-F5344CB8AC3E}">
        <p14:creationId xmlns:p14="http://schemas.microsoft.com/office/powerpoint/2010/main" val="289813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1508" y="3350274"/>
            <a:ext cx="6311951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Bersama kita pastikan:</a:t>
            </a:r>
          </a:p>
          <a:p>
            <a:pPr defTabSz="914400"/>
            <a:endParaRPr lang="ms-MY" sz="1900" b="1" dirty="0">
              <a:solidFill>
                <a:prstClr val="black"/>
              </a:solidFill>
              <a:latin typeface="Calibri"/>
            </a:endParaRP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sejadah / telekung dilipat dengan kemas dan disimpan di tempat asal selepas digunakan;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selipar/kasut disusun dengan kemas di tempatnya;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telefon bimbit berada dalam mod senyap/getar;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bahan bacaan sentiasa disusun kemas dan teratur selepas digunakan;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anda tidak membuat bising bagi memastikan anda tidak mengganggu jemaah yang sedang solat;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sampah/tisu dibuang ke dalam tong sampah yang disediakan; dan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surau sentiasa dalam keadaan bersih dan kemas.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8" y="685173"/>
            <a:ext cx="1872207" cy="735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3600" y="160020"/>
            <a:ext cx="6627768" cy="9566910"/>
          </a:xfrm>
          <a:prstGeom prst="rect">
            <a:avLst/>
          </a:prstGeom>
          <a:noFill/>
          <a:ln w="101600" cmpd="thickThin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452" y="1814891"/>
            <a:ext cx="6440065" cy="1200329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ETIKA </a:t>
            </a:r>
          </a:p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PENGGUNAAN SURAU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21591" y="7977336"/>
            <a:ext cx="3814818" cy="1152128"/>
            <a:chOff x="1179815" y="6965384"/>
            <a:chExt cx="4314234" cy="1572585"/>
          </a:xfrm>
        </p:grpSpPr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533488" y="6965384"/>
              <a:ext cx="1572585" cy="1572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00" t="6769" r="9055" b="8586"/>
            <a:stretch/>
          </p:blipFill>
          <p:spPr bwMode="auto">
            <a:xfrm>
              <a:off x="1179815" y="7087275"/>
              <a:ext cx="1416977" cy="1416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7072" y="7115462"/>
              <a:ext cx="1416977" cy="1416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747716EC-24E0-49CC-BEDC-352A268FC4F6}"/>
              </a:ext>
            </a:extLst>
          </p:cNvPr>
          <p:cNvSpPr/>
          <p:nvPr/>
        </p:nvSpPr>
        <p:spPr>
          <a:xfrm>
            <a:off x="260595" y="1846814"/>
            <a:ext cx="6336813" cy="15725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914400"/>
            <a:endParaRPr lang="en-MY" dirty="0">
              <a:solidFill>
                <a:srgbClr val="FF0000"/>
              </a:solidFill>
              <a:latin typeface="Calibri"/>
            </a:endParaRPr>
          </a:p>
          <a:p>
            <a:pPr algn="ctr" defTabSz="914400"/>
            <a:r>
              <a:rPr lang="en-MY" dirty="0">
                <a:solidFill>
                  <a:srgbClr val="FF0000"/>
                </a:solidFill>
                <a:latin typeface="Calibri"/>
              </a:rPr>
              <a:t>MENGIKUT WARNA STANDARD ZON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7591B7-F124-4BE3-B76D-819B72B78C0C}"/>
              </a:ext>
            </a:extLst>
          </p:cNvPr>
          <p:cNvSpPr txBox="1"/>
          <p:nvPr/>
        </p:nvSpPr>
        <p:spPr>
          <a:xfrm>
            <a:off x="271508" y="315841"/>
            <a:ext cx="8679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ms-MY">
                <a:solidFill>
                  <a:srgbClr val="FF0000"/>
                </a:solidFill>
              </a:rPr>
              <a:t>Contoh</a:t>
            </a:r>
            <a:endParaRPr lang="ms-M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63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1508" y="3350274"/>
            <a:ext cx="6311951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Bersama kita pastikan:</a:t>
            </a:r>
          </a:p>
          <a:p>
            <a:pPr defTabSz="914400"/>
            <a:endParaRPr lang="ms-MY" sz="1900" b="1" dirty="0">
              <a:solidFill>
                <a:prstClr val="black"/>
              </a:solidFill>
              <a:latin typeface="Calibri"/>
            </a:endParaRP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sejadah / telekung dilipat dengan kemas dan disimpan di tempat asal selepas digunakan;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selipar/kasut disusun dengan kemas di tempatnya;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telefon bimbit berada dalam mod senyap/getar;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bahan bacaan sentiasa disusun kemas dan teratur selepas digunakan;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anda tidak membuat bising bagi memastikan anda tidak mengganggu jemaah yang sedang solat;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sampah/tisu dibuang ke dalam tong sampah yang disediakan; dan</a:t>
            </a:r>
          </a:p>
          <a:p>
            <a:pPr marL="285750" indent="-285750" algn="just" defTabSz="9144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surau sentiasa dalam keadaan bersih dan kemas.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8" y="685173"/>
            <a:ext cx="1872207" cy="735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3600" y="160020"/>
            <a:ext cx="6627768" cy="9566910"/>
          </a:xfrm>
          <a:prstGeom prst="rect">
            <a:avLst/>
          </a:prstGeom>
          <a:noFill/>
          <a:ln w="101600" cmpd="thickThin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968" y="1814891"/>
            <a:ext cx="6440065" cy="1200329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ETIKA </a:t>
            </a:r>
          </a:p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PENGGUNAAN SURAU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21591" y="7977336"/>
            <a:ext cx="3814818" cy="1152128"/>
            <a:chOff x="1179815" y="6965384"/>
            <a:chExt cx="4314234" cy="1572585"/>
          </a:xfrm>
        </p:grpSpPr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533488" y="6965384"/>
              <a:ext cx="1572585" cy="1572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00" t="6769" r="9055" b="8586"/>
            <a:stretch/>
          </p:blipFill>
          <p:spPr bwMode="auto">
            <a:xfrm>
              <a:off x="1179815" y="7087275"/>
              <a:ext cx="1416977" cy="1416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7072" y="7115462"/>
              <a:ext cx="1416977" cy="1416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10281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3965</TotalTime>
  <Words>200</Words>
  <Application>Microsoft Office PowerPoint</Application>
  <PresentationFormat>A4 Paper (210x297 mm)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Wingdings</vt:lpstr>
      <vt:lpstr>1_Office Theme</vt:lpstr>
      <vt:lpstr>2_Office Theme</vt:lpstr>
      <vt:lpstr>KESERAGAMAN  ETIKA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175</cp:revision>
  <cp:lastPrinted>2022-09-12T08:48:07Z</cp:lastPrinted>
  <dcterms:created xsi:type="dcterms:W3CDTF">2022-04-21T06:32:20Z</dcterms:created>
  <dcterms:modified xsi:type="dcterms:W3CDTF">2023-09-15T07:31:11Z</dcterms:modified>
</cp:coreProperties>
</file>