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"/>
  </p:notesMasterIdLst>
  <p:sldIdLst>
    <p:sldId id="315" r:id="rId3"/>
    <p:sldId id="274" r:id="rId4"/>
    <p:sldId id="330" r:id="rId5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49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4717-F7E5-42D0-AF92-14A37AD402A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9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467-43AF-44CB-BFE3-5D4856FFAFAC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55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715C-2744-490B-A948-6C42F7803870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882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B39-D99B-459D-A7A8-DFB8327069B4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253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26A4-5CC8-4D1A-8B7A-148D8114E33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53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45A-2CA9-416D-9FAC-3094F68E9D6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2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2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44EE-DD7D-42BC-9339-FB4BABFF576F}" type="datetime1">
              <a:rPr lang="id-ID" smtClean="0"/>
              <a:t>15/09/2023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1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47D3-4D02-4664-BAED-66A9880DCBE9}" type="datetime1">
              <a:rPr lang="id-ID" smtClean="0"/>
              <a:t>15/09/2023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8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8557-30BD-464B-869F-2C86740D36FC}" type="datetime1">
              <a:rPr lang="id-ID" smtClean="0"/>
              <a:t>15/09/2023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7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52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9" y="394474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52" y="207299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8B5-5A64-4411-AB5D-9343C27C8C0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2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F31-C007-4835-AD4B-25325CCB5EE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60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9959-2118-46FF-A6F6-F6D8A67A21E8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5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6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219521"/>
            <a:ext cx="6172200" cy="1524000"/>
          </a:xfrm>
        </p:spPr>
        <p:txBody>
          <a:bodyPr>
            <a:noAutofit/>
          </a:bodyPr>
          <a:lstStyle/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ETIKA</a:t>
            </a:r>
            <a:endParaRPr lang="ms-MY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9" y="1038782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139950-E586-4AA0-91B7-BD86424BBE95}"/>
              </a:ext>
            </a:extLst>
          </p:cNvPr>
          <p:cNvSpPr txBox="1"/>
          <p:nvPr/>
        </p:nvSpPr>
        <p:spPr>
          <a:xfrm>
            <a:off x="650928" y="3886026"/>
            <a:ext cx="55561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endParaRPr lang="ms-MY" b="1" u="sng" dirty="0"/>
          </a:p>
          <a:p>
            <a:pPr marL="342900" indent="-342900" defTabSz="914400">
              <a:buFont typeface="+mj-lt"/>
              <a:buAutoNum type="arabicPeriod"/>
            </a:pPr>
            <a:r>
              <a:rPr lang="ms-MY" b="1" dirty="0"/>
              <a:t>Warna di dalam kotak</a:t>
            </a:r>
            <a:r>
              <a:rPr lang="ms-MY" dirty="0"/>
              <a:t> Tajuk Keseragaman Etika perlu diubah mengikut </a:t>
            </a:r>
            <a:r>
              <a:rPr lang="ms-MY" b="1" dirty="0">
                <a:solidFill>
                  <a:srgbClr val="FF0000"/>
                </a:solidFill>
              </a:rPr>
              <a:t>Warna Standard Zon</a:t>
            </a:r>
            <a:r>
              <a:rPr lang="ms-MY" dirty="0"/>
              <a:t>; dan</a:t>
            </a:r>
          </a:p>
          <a:p>
            <a:pPr marL="342900" indent="-342900" defTabSz="914400">
              <a:buFont typeface="+mj-lt"/>
              <a:buAutoNum type="arabicPeriod"/>
            </a:pPr>
            <a:endParaRPr lang="ms-MY" dirty="0"/>
          </a:p>
          <a:p>
            <a:pPr marL="342900" indent="-342900" defTabSz="914400">
              <a:buFont typeface="+mj-lt"/>
              <a:buAutoNum type="arabicPeriod"/>
            </a:pPr>
            <a:r>
              <a:rPr lang="ms-MY" dirty="0"/>
              <a:t>Cetakan perlu </a:t>
            </a:r>
            <a:r>
              <a:rPr lang="ms-MY" dirty="0" err="1"/>
              <a:t>di</a:t>
            </a:r>
            <a:r>
              <a:rPr lang="ms-MY" i="1" dirty="0" err="1"/>
              <a:t>laminate</a:t>
            </a:r>
            <a:r>
              <a:rPr lang="ms-MY" dirty="0"/>
              <a:t> dan dipaparkan di tempat yang bersesuaian</a:t>
            </a:r>
          </a:p>
        </p:txBody>
      </p:sp>
    </p:spTree>
    <p:extLst>
      <p:ext uri="{BB962C8B-B14F-4D97-AF65-F5344CB8AC3E}">
        <p14:creationId xmlns:p14="http://schemas.microsoft.com/office/powerpoint/2010/main" val="289813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0594" y="2916166"/>
            <a:ext cx="6311951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endParaRPr lang="ms-MY" sz="2000" b="1" dirty="0">
              <a:solidFill>
                <a:prstClr val="black"/>
              </a:solidFill>
              <a:latin typeface="Calibri"/>
            </a:endParaRPr>
          </a:p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defTabSz="914400"/>
            <a:endParaRPr lang="ms-MY" sz="2000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telefon bimbit berada dalam mod senyap/getar;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tiada vandalisme dilakukan terhadap aset dan inventori dalam bilik ini;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semua suis lampu dan peralatan elektrik/elektronik yang digunakan ditutup selepas digunakan;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peralatan yang digunakan diletakkan kembali di tempat asal;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kerusi disusun dengan kemas selepas digunakan; dan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sampah dibuang ke dalam tong sampah yang disediakan.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8" y="695104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116" y="160020"/>
            <a:ext cx="6627768" cy="958977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968" y="1846815"/>
            <a:ext cx="6440065" cy="95410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28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PENGGUNAAN BILIK MESYUARAT / PERBINCANGAN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56727" y="7269545"/>
            <a:ext cx="978409" cy="1010235"/>
            <a:chOff x="4680900" y="6659595"/>
            <a:chExt cx="1226048" cy="1252537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5144" y="6732240"/>
              <a:ext cx="1164876" cy="1153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Oval 1"/>
            <p:cNvSpPr/>
            <p:nvPr/>
          </p:nvSpPr>
          <p:spPr>
            <a:xfrm>
              <a:off x="4680900" y="6659595"/>
              <a:ext cx="1226048" cy="125253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2F8FB174-3922-442D-BC9C-D724000FB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043" y="7110645"/>
            <a:ext cx="3639225" cy="132803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207A224-C80E-4B51-B9D9-C1CBBFEA8D99}"/>
              </a:ext>
            </a:extLst>
          </p:cNvPr>
          <p:cNvSpPr/>
          <p:nvPr/>
        </p:nvSpPr>
        <p:spPr>
          <a:xfrm>
            <a:off x="260595" y="1846814"/>
            <a:ext cx="6336813" cy="13779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914400"/>
            <a:endParaRPr lang="en-MY" dirty="0">
              <a:solidFill>
                <a:srgbClr val="FF0000"/>
              </a:solidFill>
              <a:latin typeface="Calibri"/>
            </a:endParaRPr>
          </a:p>
          <a:p>
            <a:pPr algn="ctr" defTabSz="914400"/>
            <a:r>
              <a:rPr lang="en-MY" dirty="0">
                <a:solidFill>
                  <a:srgbClr val="FF0000"/>
                </a:solidFill>
                <a:latin typeface="Calibri"/>
              </a:rPr>
              <a:t>MENGIKUT WARNA STANDARD ZON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1D69B-29B3-47AB-BC77-865802632690}"/>
              </a:ext>
            </a:extLst>
          </p:cNvPr>
          <p:cNvSpPr txBox="1"/>
          <p:nvPr/>
        </p:nvSpPr>
        <p:spPr>
          <a:xfrm>
            <a:off x="260594" y="325772"/>
            <a:ext cx="8679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ms-MY">
                <a:solidFill>
                  <a:srgbClr val="FF0000"/>
                </a:solidFill>
              </a:rPr>
              <a:t>Contoh</a:t>
            </a:r>
            <a:endParaRPr lang="ms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1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0594" y="2916166"/>
            <a:ext cx="6311951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endParaRPr lang="ms-MY" sz="2000" b="1" dirty="0">
              <a:solidFill>
                <a:prstClr val="black"/>
              </a:solidFill>
              <a:latin typeface="Calibri"/>
            </a:endParaRPr>
          </a:p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defTabSz="914400"/>
            <a:endParaRPr lang="ms-MY" sz="2000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telefon bimbit berada dalam mod senyap/getar;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tiada vandalisme dilakukan terhadap aset dan inventori dalam bilik ini;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semua suis lampu dan peralatan elektrik/elektronik yang digunakan ditutup selepas digunakan;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peralatan yang digunakan diletakkan kembali di tempat asal;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kerusi disusun dengan kemas selepas digunakan; dan</a:t>
            </a:r>
          </a:p>
          <a:p>
            <a:pPr marL="285750" indent="-285750" defTabSz="9144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sampah dibuang ke dalam tong sampah yang disediakan.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8" y="695104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116" y="160020"/>
            <a:ext cx="6627768" cy="957834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968" y="1846815"/>
            <a:ext cx="6440065" cy="95410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28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PENGGUNAAN BILIK MESYUARAT / PERBINCANGAN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56727" y="7269545"/>
            <a:ext cx="978409" cy="1010235"/>
            <a:chOff x="4680900" y="6659595"/>
            <a:chExt cx="1226048" cy="1252537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5144" y="6732240"/>
              <a:ext cx="1164876" cy="1153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Oval 1"/>
            <p:cNvSpPr/>
            <p:nvPr/>
          </p:nvSpPr>
          <p:spPr>
            <a:xfrm>
              <a:off x="4680900" y="6659595"/>
              <a:ext cx="1226048" cy="125253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2F8FB174-3922-442D-BC9C-D724000FB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043" y="7110645"/>
            <a:ext cx="3639225" cy="132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565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3963</TotalTime>
  <Words>174</Words>
  <Application>Microsoft Office PowerPoint</Application>
  <PresentationFormat>A4 Paper (210x297 mm)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Wingdings</vt:lpstr>
      <vt:lpstr>1_Office Theme</vt:lpstr>
      <vt:lpstr>2_Office Theme</vt:lpstr>
      <vt:lpstr>KESERAGAMAN  ETIKA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175</cp:revision>
  <cp:lastPrinted>2022-09-12T08:48:07Z</cp:lastPrinted>
  <dcterms:created xsi:type="dcterms:W3CDTF">2022-04-21T06:32:20Z</dcterms:created>
  <dcterms:modified xsi:type="dcterms:W3CDTF">2023-09-15T07:30:25Z</dcterms:modified>
</cp:coreProperties>
</file>