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317" r:id="rId2"/>
    <p:sldId id="290" r:id="rId3"/>
    <p:sldId id="291" r:id="rId4"/>
    <p:sldId id="335" r:id="rId5"/>
    <p:sldId id="336" r:id="rId6"/>
    <p:sldId id="318" r:id="rId7"/>
    <p:sldId id="347" r:id="rId8"/>
    <p:sldId id="348" r:id="rId9"/>
    <p:sldId id="319" r:id="rId10"/>
    <p:sldId id="305" r:id="rId11"/>
    <p:sldId id="349" r:id="rId12"/>
  </p:sldIdLst>
  <p:sldSz cx="6858000" cy="9906000" type="A4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907" autoAdjust="0"/>
    <p:restoredTop sz="94660"/>
  </p:normalViewPr>
  <p:slideViewPr>
    <p:cSldViewPr snapToGrid="0">
      <p:cViewPr varScale="1">
        <p:scale>
          <a:sx n="47" d="100"/>
          <a:sy n="47" d="100"/>
        </p:scale>
        <p:origin x="1740" y="5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2591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3827" y="1"/>
            <a:ext cx="297259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D3D79C-D173-4B88-AFE9-9A0974FAFA4D}" type="datetimeFigureOut">
              <a:rPr lang="en-MY" smtClean="0"/>
              <a:t>21/12/2022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44738" y="1162050"/>
            <a:ext cx="2170112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591" y="4473576"/>
            <a:ext cx="548640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6"/>
            <a:ext cx="2972591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3827" y="8829676"/>
            <a:ext cx="297259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D8797B-81C7-4EF5-A8A1-9E23D6DBAC7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87625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337"/>
            <a:ext cx="5829300" cy="21233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1179-35D2-4423-AC3C-69B263FD2648}" type="datetime1">
              <a:rPr lang="id-ID" smtClean="0">
                <a:solidFill>
                  <a:prstClr val="black">
                    <a:tint val="75000"/>
                  </a:prstClr>
                </a:solidFill>
              </a:rPr>
              <a:t>21/12/2022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8711-BAC8-4351-9FD3-3F9FE53A28D9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78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8A361-611A-4D39-A611-0EE400B4906A}" type="datetime1">
              <a:rPr lang="id-ID" smtClean="0">
                <a:solidFill>
                  <a:prstClr val="black">
                    <a:tint val="75000"/>
                  </a:prstClr>
                </a:solidFill>
              </a:rPr>
              <a:t>21/12/2022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8711-BAC8-4351-9FD3-3F9FE53A28D9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623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529701"/>
            <a:ext cx="1157288" cy="112680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96" y="529701"/>
            <a:ext cx="3357563" cy="112680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3A6DD-8554-42DF-BDCA-919979932D2A}" type="datetime1">
              <a:rPr lang="id-ID" smtClean="0">
                <a:solidFill>
                  <a:prstClr val="black">
                    <a:tint val="75000"/>
                  </a:prstClr>
                </a:solidFill>
              </a:rPr>
              <a:t>21/12/2022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8711-BAC8-4351-9FD3-3F9FE53A28D9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979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A5720-F92D-4405-85D6-B2C5BE5F880E}" type="datetime1">
              <a:rPr lang="id-ID" smtClean="0">
                <a:solidFill>
                  <a:prstClr val="black">
                    <a:tint val="75000"/>
                  </a:prstClr>
                </a:solidFill>
              </a:rPr>
              <a:t>21/12/2022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8711-BAC8-4351-9FD3-3F9FE53A28D9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289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601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B367A-FED7-4893-9C44-A5845923E2EA}" type="datetime1">
              <a:rPr lang="id-ID" smtClean="0">
                <a:solidFill>
                  <a:prstClr val="black">
                    <a:tint val="75000"/>
                  </a:prstClr>
                </a:solidFill>
              </a:rPr>
              <a:t>21/12/2022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8711-BAC8-4351-9FD3-3F9FE53A28D9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224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87" y="3081873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8" y="3081873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0AAD-8E8C-4C72-9BF9-3D1D98C3BC85}" type="datetime1">
              <a:rPr lang="id-ID" smtClean="0">
                <a:solidFill>
                  <a:prstClr val="black">
                    <a:tint val="75000"/>
                  </a:prstClr>
                </a:solidFill>
              </a:rPr>
              <a:t>21/12/2022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8711-BAC8-4351-9FD3-3F9FE53A28D9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805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5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5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813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813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66841-4D31-4FD5-A330-B3C8AA066782}" type="datetime1">
              <a:rPr lang="id-ID" smtClean="0">
                <a:solidFill>
                  <a:prstClr val="black">
                    <a:tint val="75000"/>
                  </a:prstClr>
                </a:solidFill>
              </a:rPr>
              <a:t>21/12/2022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8711-BAC8-4351-9FD3-3F9FE53A28D9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425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19B95-F087-4E82-8911-2B9F6C46BCC8}" type="datetime1">
              <a:rPr lang="id-ID" smtClean="0">
                <a:solidFill>
                  <a:prstClr val="black">
                    <a:tint val="75000"/>
                  </a:prstClr>
                </a:solidFill>
              </a:rPr>
              <a:t>21/12/2022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8711-BAC8-4351-9FD3-3F9FE53A28D9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963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C02E0-E128-4530-ACCC-96907D0ECA23}" type="datetime1">
              <a:rPr lang="id-ID" smtClean="0">
                <a:solidFill>
                  <a:prstClr val="black">
                    <a:tint val="75000"/>
                  </a:prstClr>
                </a:solidFill>
              </a:rPr>
              <a:t>21/12/2022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8711-BAC8-4351-9FD3-3F9FE53A28D9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250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44" y="394410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331" y="394462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44" y="2072979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A52CF-E9C0-4702-A756-086E628BF4B2}" type="datetime1">
              <a:rPr lang="id-ID" smtClean="0">
                <a:solidFill>
                  <a:prstClr val="black">
                    <a:tint val="75000"/>
                  </a:prstClr>
                </a:solidFill>
              </a:rPr>
              <a:t>21/12/2022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8711-BAC8-4351-9FD3-3F9FE53A28D9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079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6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8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7F0CF-F42E-4180-A199-3669C92438F1}" type="datetime1">
              <a:rPr lang="id-ID" smtClean="0">
                <a:solidFill>
                  <a:prstClr val="black">
                    <a:tint val="75000"/>
                  </a:prstClr>
                </a:solidFill>
              </a:rPr>
              <a:t>21/12/2022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8711-BAC8-4351-9FD3-3F9FE53A28D9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877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25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447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BD476-ADF4-4D50-AA65-9A2D7F4E277A}" type="datetime1">
              <a:rPr lang="id-ID" smtClean="0">
                <a:solidFill>
                  <a:prstClr val="black">
                    <a:tint val="75000"/>
                  </a:prstClr>
                </a:solidFill>
              </a:rPr>
              <a:t>21/12/2022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447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1447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D8711-BAC8-4351-9FD3-3F9FE53A28D9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000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899" y="2723216"/>
            <a:ext cx="6172200" cy="1524000"/>
          </a:xfrm>
        </p:spPr>
        <p:txBody>
          <a:bodyPr>
            <a:noAutofit/>
          </a:bodyPr>
          <a:lstStyle/>
          <a:p>
            <a:r>
              <a:rPr lang="ms-MY" sz="3600" b="1" dirty="0">
                <a:latin typeface="Aharoni" panose="02010803020104030203" pitchFamily="2" charset="-79"/>
                <a:cs typeface="Aharoni" panose="02010803020104030203" pitchFamily="2" charset="-79"/>
              </a:rPr>
              <a:t>PERINGATAN JAGA KEBERSIHAN PANTRI</a:t>
            </a:r>
            <a:endParaRPr lang="ms-MY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999" y="1038782"/>
            <a:ext cx="1966001" cy="812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3BC7EA-41BC-43FF-B188-0DFB5D481C4F}"/>
              </a:ext>
            </a:extLst>
          </p:cNvPr>
          <p:cNvSpPr txBox="1"/>
          <p:nvPr/>
        </p:nvSpPr>
        <p:spPr>
          <a:xfrm>
            <a:off x="678050" y="4327730"/>
            <a:ext cx="550189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s-MY" b="1" u="sng" dirty="0"/>
              <a:t>Nota:</a:t>
            </a:r>
          </a:p>
          <a:p>
            <a:endParaRPr lang="ms-MY" dirty="0"/>
          </a:p>
          <a:p>
            <a:pPr marL="342900" indent="-342900">
              <a:buAutoNum type="arabicPeriod"/>
            </a:pPr>
            <a:r>
              <a:rPr lang="ms-MY" dirty="0"/>
              <a:t>Warna </a:t>
            </a:r>
            <a:r>
              <a:rPr lang="ms-MY" i="1" dirty="0" err="1"/>
              <a:t>border</a:t>
            </a:r>
            <a:r>
              <a:rPr lang="ms-MY" dirty="0"/>
              <a:t> perlu diubah mengikut </a:t>
            </a:r>
            <a:r>
              <a:rPr lang="ms-MY" b="1" dirty="0">
                <a:solidFill>
                  <a:srgbClr val="FF0000"/>
                </a:solidFill>
              </a:rPr>
              <a:t>Warna Standard Zon</a:t>
            </a:r>
            <a:r>
              <a:rPr lang="ms-MY" dirty="0"/>
              <a:t>;</a:t>
            </a:r>
          </a:p>
          <a:p>
            <a:pPr marL="342900" indent="-342900">
              <a:buAutoNum type="arabicPeriod"/>
            </a:pPr>
            <a:endParaRPr lang="ms-MY" dirty="0"/>
          </a:p>
          <a:p>
            <a:pPr marL="342900" indent="-342900">
              <a:buAutoNum type="arabicPeriod"/>
            </a:pPr>
            <a:r>
              <a:rPr lang="ms-MY" dirty="0"/>
              <a:t>cetakan perlu </a:t>
            </a:r>
            <a:r>
              <a:rPr lang="ms-MY" dirty="0" err="1"/>
              <a:t>di</a:t>
            </a:r>
            <a:r>
              <a:rPr lang="ms-MY" i="1" dirty="0" err="1"/>
              <a:t>laminate</a:t>
            </a:r>
            <a:r>
              <a:rPr lang="ms-MY" dirty="0"/>
              <a:t>; dan</a:t>
            </a:r>
          </a:p>
          <a:p>
            <a:pPr marL="342900" indent="-342900">
              <a:buAutoNum type="arabicPeriod"/>
            </a:pPr>
            <a:endParaRPr lang="ms-MY" dirty="0"/>
          </a:p>
          <a:p>
            <a:pPr marL="342900" indent="-342900">
              <a:buAutoNum type="arabicPeriod"/>
            </a:pPr>
            <a:r>
              <a:rPr lang="ms-MY" dirty="0"/>
              <a:t>ditampal di tempat yang bersesuaian.</a:t>
            </a:r>
          </a:p>
          <a:p>
            <a:pPr marL="342900" indent="-342900">
              <a:buAutoNum type="arabicPeriod"/>
            </a:pPr>
            <a:endParaRPr lang="ms-MY" dirty="0"/>
          </a:p>
        </p:txBody>
      </p:sp>
    </p:spTree>
    <p:extLst>
      <p:ext uri="{BB962C8B-B14F-4D97-AF65-F5344CB8AC3E}">
        <p14:creationId xmlns:p14="http://schemas.microsoft.com/office/powerpoint/2010/main" val="712672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>
            <a:extLst>
              <a:ext uri="{FF2B5EF4-FFF2-40B4-BE49-F238E27FC236}">
                <a16:creationId xmlns:a16="http://schemas.microsoft.com/office/drawing/2014/main" id="{7355D563-5204-4845-9195-0D3B57AD8B25}"/>
              </a:ext>
            </a:extLst>
          </p:cNvPr>
          <p:cNvSpPr txBox="1"/>
          <p:nvPr/>
        </p:nvSpPr>
        <p:spPr>
          <a:xfrm>
            <a:off x="37407" y="170609"/>
            <a:ext cx="6766583" cy="4001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r" defTabSz="914400"/>
            <a:r>
              <a:rPr lang="ms-MY" sz="2000" dirty="0">
                <a:solidFill>
                  <a:srgbClr val="FF0000"/>
                </a:solidFill>
                <a:latin typeface="Calibri"/>
              </a:rPr>
              <a:t>BORDER MENGGUNAPAKAI WARNA STANDARD ZON</a:t>
            </a:r>
          </a:p>
        </p:txBody>
      </p:sp>
      <p:sp>
        <p:nvSpPr>
          <p:cNvPr id="3" name="Rounded Rectangle 2"/>
          <p:cNvSpPr/>
          <p:nvPr/>
        </p:nvSpPr>
        <p:spPr>
          <a:xfrm rot="16200000">
            <a:off x="603631" y="-64034"/>
            <a:ext cx="2219207" cy="320634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id-ID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BEDACDE-51CE-4F19-9DFA-0E59FF8FE4F2}"/>
              </a:ext>
            </a:extLst>
          </p:cNvPr>
          <p:cNvSpPr txBox="1"/>
          <p:nvPr/>
        </p:nvSpPr>
        <p:spPr>
          <a:xfrm rot="16200000">
            <a:off x="131993" y="1248100"/>
            <a:ext cx="2215255" cy="58603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 defTabSz="914400"/>
            <a:r>
              <a:rPr lang="en-MY" sz="14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MOHON PASTIKAN </a:t>
            </a:r>
          </a:p>
          <a:p>
            <a:pPr algn="ctr" defTabSz="914400"/>
            <a:r>
              <a:rPr lang="en-MY" sz="14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PILI DITUTUP</a:t>
            </a:r>
          </a:p>
          <a:p>
            <a:pPr algn="ctr" defTabSz="914400"/>
            <a:r>
              <a:rPr lang="en-MY" sz="14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SETELAH DIGUNAKAN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614A67CA-BD44-4AE0-A70D-964506ECF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016812" y="892464"/>
            <a:ext cx="1930462" cy="1286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C0D8B6-EC38-4B46-8F5C-A42435F6F3AE}"/>
              </a:ext>
            </a:extLst>
          </p:cNvPr>
          <p:cNvSpPr txBox="1"/>
          <p:nvPr/>
        </p:nvSpPr>
        <p:spPr>
          <a:xfrm>
            <a:off x="2770915" y="947168"/>
            <a:ext cx="400110" cy="117756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en-MY" sz="1400" b="1" dirty="0"/>
              <a:t>TERIMA KASIH</a:t>
            </a:r>
          </a:p>
        </p:txBody>
      </p:sp>
      <p:sp>
        <p:nvSpPr>
          <p:cNvPr id="50" name="Rounded Rectangle 2">
            <a:extLst>
              <a:ext uri="{FF2B5EF4-FFF2-40B4-BE49-F238E27FC236}">
                <a16:creationId xmlns:a16="http://schemas.microsoft.com/office/drawing/2014/main" id="{71C4D33F-E236-4FC9-99DC-3E2C664A2912}"/>
              </a:ext>
            </a:extLst>
          </p:cNvPr>
          <p:cNvSpPr/>
          <p:nvPr/>
        </p:nvSpPr>
        <p:spPr>
          <a:xfrm rot="16200000">
            <a:off x="3955365" y="-64033"/>
            <a:ext cx="2219207" cy="320634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id-ID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A4D5EF8-7CF8-4660-B304-53D2C453FDAF}"/>
              </a:ext>
            </a:extLst>
          </p:cNvPr>
          <p:cNvSpPr txBox="1"/>
          <p:nvPr/>
        </p:nvSpPr>
        <p:spPr>
          <a:xfrm rot="16200000">
            <a:off x="3483727" y="1248101"/>
            <a:ext cx="2215255" cy="58603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 defTabSz="914400"/>
            <a:r>
              <a:rPr lang="en-MY" sz="14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MOHON PASTIKAN </a:t>
            </a:r>
          </a:p>
          <a:p>
            <a:pPr algn="ctr" defTabSz="914400"/>
            <a:r>
              <a:rPr lang="en-MY" sz="14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PILI DITUTUP</a:t>
            </a:r>
          </a:p>
          <a:p>
            <a:pPr algn="ctr" defTabSz="914400"/>
            <a:r>
              <a:rPr lang="en-MY" sz="14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SETELAH DIGUNAKAN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0DC45910-5926-4BEA-A958-3FD4051A2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368546" y="892465"/>
            <a:ext cx="1930462" cy="1286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B37C755A-97AA-4689-BE96-67B61362B47B}"/>
              </a:ext>
            </a:extLst>
          </p:cNvPr>
          <p:cNvSpPr txBox="1"/>
          <p:nvPr/>
        </p:nvSpPr>
        <p:spPr>
          <a:xfrm>
            <a:off x="6122649" y="947169"/>
            <a:ext cx="400110" cy="117756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en-MY" sz="1400" b="1" dirty="0"/>
              <a:t>TERIMA KASIH</a:t>
            </a:r>
          </a:p>
        </p:txBody>
      </p:sp>
      <p:sp>
        <p:nvSpPr>
          <p:cNvPr id="54" name="Rounded Rectangle 2">
            <a:extLst>
              <a:ext uri="{FF2B5EF4-FFF2-40B4-BE49-F238E27FC236}">
                <a16:creationId xmlns:a16="http://schemas.microsoft.com/office/drawing/2014/main" id="{9E0C48E0-1BC3-4424-8589-2DEC7B15DC3D}"/>
              </a:ext>
            </a:extLst>
          </p:cNvPr>
          <p:cNvSpPr/>
          <p:nvPr/>
        </p:nvSpPr>
        <p:spPr>
          <a:xfrm rot="16200000">
            <a:off x="603631" y="2251901"/>
            <a:ext cx="2219207" cy="320634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id-ID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7B39B3D-120A-43D4-806C-DB4B7DFD6780}"/>
              </a:ext>
            </a:extLst>
          </p:cNvPr>
          <p:cNvSpPr txBox="1"/>
          <p:nvPr/>
        </p:nvSpPr>
        <p:spPr>
          <a:xfrm rot="16200000">
            <a:off x="131993" y="3564035"/>
            <a:ext cx="2215255" cy="58603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 defTabSz="914400"/>
            <a:r>
              <a:rPr lang="en-MY" sz="14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MOHON PASTIKAN </a:t>
            </a:r>
          </a:p>
          <a:p>
            <a:pPr algn="ctr" defTabSz="914400"/>
            <a:r>
              <a:rPr lang="en-MY" sz="14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PILI DITUTUP</a:t>
            </a:r>
          </a:p>
          <a:p>
            <a:pPr algn="ctr" defTabSz="914400"/>
            <a:r>
              <a:rPr lang="en-MY" sz="14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SETELAH DIGUNAKAN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0C4D49EE-FF1B-4F07-B1E5-D1F21158A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016812" y="3208399"/>
            <a:ext cx="1930462" cy="1286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A483D28B-6AE4-4679-BF70-9A8BEA6EEB47}"/>
              </a:ext>
            </a:extLst>
          </p:cNvPr>
          <p:cNvSpPr txBox="1"/>
          <p:nvPr/>
        </p:nvSpPr>
        <p:spPr>
          <a:xfrm>
            <a:off x="2770915" y="3263103"/>
            <a:ext cx="400110" cy="117756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en-MY" sz="1400" b="1" dirty="0"/>
              <a:t>TERIMA KASIH</a:t>
            </a:r>
          </a:p>
        </p:txBody>
      </p:sp>
      <p:sp>
        <p:nvSpPr>
          <p:cNvPr id="58" name="Rounded Rectangle 2">
            <a:extLst>
              <a:ext uri="{FF2B5EF4-FFF2-40B4-BE49-F238E27FC236}">
                <a16:creationId xmlns:a16="http://schemas.microsoft.com/office/drawing/2014/main" id="{8D918686-3F12-42A6-8F8E-509E23B40E7C}"/>
              </a:ext>
            </a:extLst>
          </p:cNvPr>
          <p:cNvSpPr/>
          <p:nvPr/>
        </p:nvSpPr>
        <p:spPr>
          <a:xfrm rot="16200000">
            <a:off x="3955365" y="2251902"/>
            <a:ext cx="2219207" cy="320634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id-ID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9BABE28-7812-4B7E-8037-BC17DD6F20BD}"/>
              </a:ext>
            </a:extLst>
          </p:cNvPr>
          <p:cNvSpPr txBox="1"/>
          <p:nvPr/>
        </p:nvSpPr>
        <p:spPr>
          <a:xfrm rot="16200000">
            <a:off x="3483727" y="3564036"/>
            <a:ext cx="2215255" cy="58603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 defTabSz="914400"/>
            <a:r>
              <a:rPr lang="en-MY" sz="14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MOHON PASTIKAN </a:t>
            </a:r>
          </a:p>
          <a:p>
            <a:pPr algn="ctr" defTabSz="914400"/>
            <a:r>
              <a:rPr lang="en-MY" sz="14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PILI DITUTUP</a:t>
            </a:r>
          </a:p>
          <a:p>
            <a:pPr algn="ctr" defTabSz="914400"/>
            <a:r>
              <a:rPr lang="en-MY" sz="14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SETELAH DIGUNAKAN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EB878F8C-359C-4C47-95A1-A08D10E3C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368546" y="3208400"/>
            <a:ext cx="1930462" cy="1286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0D986141-E9CE-483E-8739-E0B16035EA7A}"/>
              </a:ext>
            </a:extLst>
          </p:cNvPr>
          <p:cNvSpPr txBox="1"/>
          <p:nvPr/>
        </p:nvSpPr>
        <p:spPr>
          <a:xfrm>
            <a:off x="6122649" y="3263104"/>
            <a:ext cx="400110" cy="117756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en-MY" sz="1400" b="1" dirty="0"/>
              <a:t>TERIMA KASIH</a:t>
            </a:r>
          </a:p>
        </p:txBody>
      </p:sp>
      <p:sp>
        <p:nvSpPr>
          <p:cNvPr id="62" name="Rounded Rectangle 2">
            <a:extLst>
              <a:ext uri="{FF2B5EF4-FFF2-40B4-BE49-F238E27FC236}">
                <a16:creationId xmlns:a16="http://schemas.microsoft.com/office/drawing/2014/main" id="{C98A745D-0AD6-4CA2-A420-BC9E74729CA8}"/>
              </a:ext>
            </a:extLst>
          </p:cNvPr>
          <p:cNvSpPr/>
          <p:nvPr/>
        </p:nvSpPr>
        <p:spPr>
          <a:xfrm rot="16200000">
            <a:off x="603631" y="4589290"/>
            <a:ext cx="2219207" cy="320634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id-ID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362268-A2B2-4766-A29C-1EBB146DBE63}"/>
              </a:ext>
            </a:extLst>
          </p:cNvPr>
          <p:cNvSpPr txBox="1"/>
          <p:nvPr/>
        </p:nvSpPr>
        <p:spPr>
          <a:xfrm rot="16200000">
            <a:off x="131993" y="5901424"/>
            <a:ext cx="2215255" cy="58603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 defTabSz="914400"/>
            <a:r>
              <a:rPr lang="en-MY" sz="14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MOHON PASTIKAN </a:t>
            </a:r>
          </a:p>
          <a:p>
            <a:pPr algn="ctr" defTabSz="914400"/>
            <a:r>
              <a:rPr lang="en-MY" sz="14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PILI DITUTUP</a:t>
            </a:r>
          </a:p>
          <a:p>
            <a:pPr algn="ctr" defTabSz="914400"/>
            <a:r>
              <a:rPr lang="en-MY" sz="14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SETELAH DIGUNAKAN</a:t>
            </a: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BAB5CC9C-9D64-47CA-8A08-CE418E4FA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016812" y="5545788"/>
            <a:ext cx="1930462" cy="1286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DC076D2E-619A-4A2D-B7B9-D23518086410}"/>
              </a:ext>
            </a:extLst>
          </p:cNvPr>
          <p:cNvSpPr txBox="1"/>
          <p:nvPr/>
        </p:nvSpPr>
        <p:spPr>
          <a:xfrm>
            <a:off x="2770915" y="5600492"/>
            <a:ext cx="400110" cy="117756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en-MY" sz="1400" b="1" dirty="0"/>
              <a:t>TERIMA KASIH</a:t>
            </a:r>
          </a:p>
        </p:txBody>
      </p:sp>
      <p:sp>
        <p:nvSpPr>
          <p:cNvPr id="66" name="Rounded Rectangle 2">
            <a:extLst>
              <a:ext uri="{FF2B5EF4-FFF2-40B4-BE49-F238E27FC236}">
                <a16:creationId xmlns:a16="http://schemas.microsoft.com/office/drawing/2014/main" id="{F8940CE3-94EC-41D5-AB5E-5464E1750127}"/>
              </a:ext>
            </a:extLst>
          </p:cNvPr>
          <p:cNvSpPr/>
          <p:nvPr/>
        </p:nvSpPr>
        <p:spPr>
          <a:xfrm rot="16200000">
            <a:off x="3955365" y="4589291"/>
            <a:ext cx="2219207" cy="320634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id-ID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5C77365-1DD1-4CFE-A1E2-1EA7025C3C90}"/>
              </a:ext>
            </a:extLst>
          </p:cNvPr>
          <p:cNvSpPr txBox="1"/>
          <p:nvPr/>
        </p:nvSpPr>
        <p:spPr>
          <a:xfrm rot="16200000">
            <a:off x="3483727" y="5901425"/>
            <a:ext cx="2215255" cy="58603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 defTabSz="914400"/>
            <a:r>
              <a:rPr lang="en-MY" sz="14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MOHON PASTIKAN </a:t>
            </a:r>
          </a:p>
          <a:p>
            <a:pPr algn="ctr" defTabSz="914400"/>
            <a:r>
              <a:rPr lang="en-MY" sz="14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PILI DITUTUP</a:t>
            </a:r>
          </a:p>
          <a:p>
            <a:pPr algn="ctr" defTabSz="914400"/>
            <a:r>
              <a:rPr lang="en-MY" sz="14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SETELAH DIGUNAKAN</a:t>
            </a: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6C534D2A-80AA-4B58-B25E-BDA932A06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368546" y="5545789"/>
            <a:ext cx="1930462" cy="1286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4B0C3D78-56DF-406F-AFFF-239B25319967}"/>
              </a:ext>
            </a:extLst>
          </p:cNvPr>
          <p:cNvSpPr txBox="1"/>
          <p:nvPr/>
        </p:nvSpPr>
        <p:spPr>
          <a:xfrm>
            <a:off x="6122649" y="5600493"/>
            <a:ext cx="400110" cy="117756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en-MY" sz="1400" b="1" dirty="0"/>
              <a:t>TERIMA KASIH</a:t>
            </a:r>
          </a:p>
        </p:txBody>
      </p:sp>
      <p:sp>
        <p:nvSpPr>
          <p:cNvPr id="70" name="Rounded Rectangle 2">
            <a:extLst>
              <a:ext uri="{FF2B5EF4-FFF2-40B4-BE49-F238E27FC236}">
                <a16:creationId xmlns:a16="http://schemas.microsoft.com/office/drawing/2014/main" id="{DE051326-5B1C-4A84-B7B8-7E44BBA75E3B}"/>
              </a:ext>
            </a:extLst>
          </p:cNvPr>
          <p:cNvSpPr/>
          <p:nvPr/>
        </p:nvSpPr>
        <p:spPr>
          <a:xfrm rot="16200000">
            <a:off x="603631" y="6905225"/>
            <a:ext cx="2219207" cy="320634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id-ID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5DB7AFB-2AD6-4123-9C8B-EFAEBA5EF756}"/>
              </a:ext>
            </a:extLst>
          </p:cNvPr>
          <p:cNvSpPr txBox="1"/>
          <p:nvPr/>
        </p:nvSpPr>
        <p:spPr>
          <a:xfrm rot="16200000">
            <a:off x="131993" y="8217359"/>
            <a:ext cx="2215255" cy="58603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 defTabSz="914400"/>
            <a:r>
              <a:rPr lang="en-MY" sz="14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MOHON PASTIKAN </a:t>
            </a:r>
          </a:p>
          <a:p>
            <a:pPr algn="ctr" defTabSz="914400"/>
            <a:r>
              <a:rPr lang="en-MY" sz="14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PILI DITUTUP</a:t>
            </a:r>
          </a:p>
          <a:p>
            <a:pPr algn="ctr" defTabSz="914400"/>
            <a:r>
              <a:rPr lang="en-MY" sz="14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SETELAH DIGUNAKAN</a:t>
            </a: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D1EFF9F4-784E-4C33-9804-2777C60604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016812" y="7861723"/>
            <a:ext cx="1930462" cy="1286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BC5B3B0D-5C88-45B1-9F86-A939DB9B4738}"/>
              </a:ext>
            </a:extLst>
          </p:cNvPr>
          <p:cNvSpPr txBox="1"/>
          <p:nvPr/>
        </p:nvSpPr>
        <p:spPr>
          <a:xfrm>
            <a:off x="2770915" y="7916427"/>
            <a:ext cx="400110" cy="117756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en-MY" sz="1400" b="1" dirty="0"/>
              <a:t>TERIMA KASIH</a:t>
            </a:r>
          </a:p>
        </p:txBody>
      </p:sp>
      <p:sp>
        <p:nvSpPr>
          <p:cNvPr id="74" name="Rounded Rectangle 2">
            <a:extLst>
              <a:ext uri="{FF2B5EF4-FFF2-40B4-BE49-F238E27FC236}">
                <a16:creationId xmlns:a16="http://schemas.microsoft.com/office/drawing/2014/main" id="{8B1BC602-21D8-49A2-8FCE-779DA28D28AE}"/>
              </a:ext>
            </a:extLst>
          </p:cNvPr>
          <p:cNvSpPr/>
          <p:nvPr/>
        </p:nvSpPr>
        <p:spPr>
          <a:xfrm rot="16200000">
            <a:off x="3955365" y="6905226"/>
            <a:ext cx="2219207" cy="320634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id-ID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60153C4-C903-4153-A6B2-30B4B56FBC37}"/>
              </a:ext>
            </a:extLst>
          </p:cNvPr>
          <p:cNvSpPr txBox="1"/>
          <p:nvPr/>
        </p:nvSpPr>
        <p:spPr>
          <a:xfrm rot="16200000">
            <a:off x="3483727" y="8217360"/>
            <a:ext cx="2215255" cy="58603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 defTabSz="914400"/>
            <a:r>
              <a:rPr lang="en-MY" sz="14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MOHON PASTIKAN </a:t>
            </a:r>
          </a:p>
          <a:p>
            <a:pPr algn="ctr" defTabSz="914400"/>
            <a:r>
              <a:rPr lang="en-MY" sz="14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PILI DITUTUP</a:t>
            </a:r>
          </a:p>
          <a:p>
            <a:pPr algn="ctr" defTabSz="914400"/>
            <a:r>
              <a:rPr lang="en-MY" sz="14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SETELAH DIGUNAKAN</a:t>
            </a: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A27D46C6-7B08-4899-84D5-215629671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368546" y="7861724"/>
            <a:ext cx="1930462" cy="1286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900B946D-1AD7-4397-B2B3-A5047FB31D85}"/>
              </a:ext>
            </a:extLst>
          </p:cNvPr>
          <p:cNvSpPr txBox="1"/>
          <p:nvPr/>
        </p:nvSpPr>
        <p:spPr>
          <a:xfrm>
            <a:off x="6122649" y="7916428"/>
            <a:ext cx="400110" cy="117756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en-MY" sz="1400" b="1" dirty="0"/>
              <a:t>TERIMA KASIH</a:t>
            </a:r>
          </a:p>
        </p:txBody>
      </p:sp>
    </p:spTree>
    <p:extLst>
      <p:ext uri="{BB962C8B-B14F-4D97-AF65-F5344CB8AC3E}">
        <p14:creationId xmlns:p14="http://schemas.microsoft.com/office/powerpoint/2010/main" val="76546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 rot="16200000">
            <a:off x="603631" y="-64034"/>
            <a:ext cx="2219207" cy="320634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id-ID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BEDACDE-51CE-4F19-9DFA-0E59FF8FE4F2}"/>
              </a:ext>
            </a:extLst>
          </p:cNvPr>
          <p:cNvSpPr txBox="1"/>
          <p:nvPr/>
        </p:nvSpPr>
        <p:spPr>
          <a:xfrm rot="16200000">
            <a:off x="131993" y="1248100"/>
            <a:ext cx="2215255" cy="58603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 defTabSz="914400"/>
            <a:r>
              <a:rPr lang="en-MY" sz="14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MOHON PASTIKAN </a:t>
            </a:r>
          </a:p>
          <a:p>
            <a:pPr algn="ctr" defTabSz="914400"/>
            <a:r>
              <a:rPr lang="en-MY" sz="14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PILI DITUTUP</a:t>
            </a:r>
          </a:p>
          <a:p>
            <a:pPr algn="ctr" defTabSz="914400"/>
            <a:r>
              <a:rPr lang="en-MY" sz="14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SETELAH DIGUNAKAN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614A67CA-BD44-4AE0-A70D-964506ECF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016812" y="892464"/>
            <a:ext cx="1930462" cy="1286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C0D8B6-EC38-4B46-8F5C-A42435F6F3AE}"/>
              </a:ext>
            </a:extLst>
          </p:cNvPr>
          <p:cNvSpPr txBox="1"/>
          <p:nvPr/>
        </p:nvSpPr>
        <p:spPr>
          <a:xfrm>
            <a:off x="2770915" y="947168"/>
            <a:ext cx="400110" cy="117756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en-MY" sz="1400" b="1" dirty="0"/>
              <a:t>TERIMA KASIH</a:t>
            </a:r>
          </a:p>
        </p:txBody>
      </p:sp>
      <p:sp>
        <p:nvSpPr>
          <p:cNvPr id="50" name="Rounded Rectangle 2">
            <a:extLst>
              <a:ext uri="{FF2B5EF4-FFF2-40B4-BE49-F238E27FC236}">
                <a16:creationId xmlns:a16="http://schemas.microsoft.com/office/drawing/2014/main" id="{71C4D33F-E236-4FC9-99DC-3E2C664A2912}"/>
              </a:ext>
            </a:extLst>
          </p:cNvPr>
          <p:cNvSpPr/>
          <p:nvPr/>
        </p:nvSpPr>
        <p:spPr>
          <a:xfrm rot="16200000">
            <a:off x="3955365" y="-64033"/>
            <a:ext cx="2219207" cy="320634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id-ID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A4D5EF8-7CF8-4660-B304-53D2C453FDAF}"/>
              </a:ext>
            </a:extLst>
          </p:cNvPr>
          <p:cNvSpPr txBox="1"/>
          <p:nvPr/>
        </p:nvSpPr>
        <p:spPr>
          <a:xfrm rot="16200000">
            <a:off x="3483727" y="1248101"/>
            <a:ext cx="2215255" cy="58603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 defTabSz="914400"/>
            <a:r>
              <a:rPr lang="en-MY" sz="14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MOHON PASTIKAN </a:t>
            </a:r>
          </a:p>
          <a:p>
            <a:pPr algn="ctr" defTabSz="914400"/>
            <a:r>
              <a:rPr lang="en-MY" sz="14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PILI DITUTUP</a:t>
            </a:r>
          </a:p>
          <a:p>
            <a:pPr algn="ctr" defTabSz="914400"/>
            <a:r>
              <a:rPr lang="en-MY" sz="14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SETELAH DIGUNAKAN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0DC45910-5926-4BEA-A958-3FD4051A2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368546" y="892465"/>
            <a:ext cx="1930462" cy="1286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B37C755A-97AA-4689-BE96-67B61362B47B}"/>
              </a:ext>
            </a:extLst>
          </p:cNvPr>
          <p:cNvSpPr txBox="1"/>
          <p:nvPr/>
        </p:nvSpPr>
        <p:spPr>
          <a:xfrm>
            <a:off x="6122649" y="947169"/>
            <a:ext cx="400110" cy="117756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en-MY" sz="1400" b="1" dirty="0"/>
              <a:t>TERIMA KASIH</a:t>
            </a:r>
          </a:p>
        </p:txBody>
      </p:sp>
      <p:sp>
        <p:nvSpPr>
          <p:cNvPr id="54" name="Rounded Rectangle 2">
            <a:extLst>
              <a:ext uri="{FF2B5EF4-FFF2-40B4-BE49-F238E27FC236}">
                <a16:creationId xmlns:a16="http://schemas.microsoft.com/office/drawing/2014/main" id="{9E0C48E0-1BC3-4424-8589-2DEC7B15DC3D}"/>
              </a:ext>
            </a:extLst>
          </p:cNvPr>
          <p:cNvSpPr/>
          <p:nvPr/>
        </p:nvSpPr>
        <p:spPr>
          <a:xfrm rot="16200000">
            <a:off x="603631" y="2251901"/>
            <a:ext cx="2219207" cy="320634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id-ID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7B39B3D-120A-43D4-806C-DB4B7DFD6780}"/>
              </a:ext>
            </a:extLst>
          </p:cNvPr>
          <p:cNvSpPr txBox="1"/>
          <p:nvPr/>
        </p:nvSpPr>
        <p:spPr>
          <a:xfrm rot="16200000">
            <a:off x="131993" y="3564035"/>
            <a:ext cx="2215255" cy="58603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 defTabSz="914400"/>
            <a:r>
              <a:rPr lang="en-MY" sz="14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MOHON PASTIKAN </a:t>
            </a:r>
          </a:p>
          <a:p>
            <a:pPr algn="ctr" defTabSz="914400"/>
            <a:r>
              <a:rPr lang="en-MY" sz="14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PILI DITUTUP</a:t>
            </a:r>
          </a:p>
          <a:p>
            <a:pPr algn="ctr" defTabSz="914400"/>
            <a:r>
              <a:rPr lang="en-MY" sz="14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SETELAH DIGUNAKAN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0C4D49EE-FF1B-4F07-B1E5-D1F21158A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016812" y="3208399"/>
            <a:ext cx="1930462" cy="1286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A483D28B-6AE4-4679-BF70-9A8BEA6EEB47}"/>
              </a:ext>
            </a:extLst>
          </p:cNvPr>
          <p:cNvSpPr txBox="1"/>
          <p:nvPr/>
        </p:nvSpPr>
        <p:spPr>
          <a:xfrm>
            <a:off x="2770915" y="3263103"/>
            <a:ext cx="400110" cy="117756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en-MY" sz="1400" b="1" dirty="0"/>
              <a:t>TERIMA KASIH</a:t>
            </a:r>
          </a:p>
        </p:txBody>
      </p:sp>
      <p:sp>
        <p:nvSpPr>
          <p:cNvPr id="58" name="Rounded Rectangle 2">
            <a:extLst>
              <a:ext uri="{FF2B5EF4-FFF2-40B4-BE49-F238E27FC236}">
                <a16:creationId xmlns:a16="http://schemas.microsoft.com/office/drawing/2014/main" id="{8D918686-3F12-42A6-8F8E-509E23B40E7C}"/>
              </a:ext>
            </a:extLst>
          </p:cNvPr>
          <p:cNvSpPr/>
          <p:nvPr/>
        </p:nvSpPr>
        <p:spPr>
          <a:xfrm rot="16200000">
            <a:off x="3955365" y="2251902"/>
            <a:ext cx="2219207" cy="320634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id-ID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9BABE28-7812-4B7E-8037-BC17DD6F20BD}"/>
              </a:ext>
            </a:extLst>
          </p:cNvPr>
          <p:cNvSpPr txBox="1"/>
          <p:nvPr/>
        </p:nvSpPr>
        <p:spPr>
          <a:xfrm rot="16200000">
            <a:off x="3483727" y="3564036"/>
            <a:ext cx="2215255" cy="58603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 defTabSz="914400"/>
            <a:r>
              <a:rPr lang="en-MY" sz="14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MOHON PASTIKAN </a:t>
            </a:r>
          </a:p>
          <a:p>
            <a:pPr algn="ctr" defTabSz="914400"/>
            <a:r>
              <a:rPr lang="en-MY" sz="14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PILI DITUTUP</a:t>
            </a:r>
          </a:p>
          <a:p>
            <a:pPr algn="ctr" defTabSz="914400"/>
            <a:r>
              <a:rPr lang="en-MY" sz="14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SETELAH DIGUNAKAN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EB878F8C-359C-4C47-95A1-A08D10E3C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368546" y="3208400"/>
            <a:ext cx="1930462" cy="1286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0D986141-E9CE-483E-8739-E0B16035EA7A}"/>
              </a:ext>
            </a:extLst>
          </p:cNvPr>
          <p:cNvSpPr txBox="1"/>
          <p:nvPr/>
        </p:nvSpPr>
        <p:spPr>
          <a:xfrm>
            <a:off x="6122649" y="3263104"/>
            <a:ext cx="400110" cy="117756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en-MY" sz="1400" b="1" dirty="0"/>
              <a:t>TERIMA KASIH</a:t>
            </a:r>
          </a:p>
        </p:txBody>
      </p:sp>
      <p:sp>
        <p:nvSpPr>
          <p:cNvPr id="62" name="Rounded Rectangle 2">
            <a:extLst>
              <a:ext uri="{FF2B5EF4-FFF2-40B4-BE49-F238E27FC236}">
                <a16:creationId xmlns:a16="http://schemas.microsoft.com/office/drawing/2014/main" id="{C98A745D-0AD6-4CA2-A420-BC9E74729CA8}"/>
              </a:ext>
            </a:extLst>
          </p:cNvPr>
          <p:cNvSpPr/>
          <p:nvPr/>
        </p:nvSpPr>
        <p:spPr>
          <a:xfrm rot="16200000">
            <a:off x="603631" y="4589290"/>
            <a:ext cx="2219207" cy="320634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id-ID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362268-A2B2-4766-A29C-1EBB146DBE63}"/>
              </a:ext>
            </a:extLst>
          </p:cNvPr>
          <p:cNvSpPr txBox="1"/>
          <p:nvPr/>
        </p:nvSpPr>
        <p:spPr>
          <a:xfrm rot="16200000">
            <a:off x="131993" y="5901424"/>
            <a:ext cx="2215255" cy="58603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 defTabSz="914400"/>
            <a:r>
              <a:rPr lang="en-MY" sz="14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MOHON PASTIKAN </a:t>
            </a:r>
          </a:p>
          <a:p>
            <a:pPr algn="ctr" defTabSz="914400"/>
            <a:r>
              <a:rPr lang="en-MY" sz="14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PILI DITUTUP</a:t>
            </a:r>
          </a:p>
          <a:p>
            <a:pPr algn="ctr" defTabSz="914400"/>
            <a:r>
              <a:rPr lang="en-MY" sz="14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SETELAH DIGUNAKAN</a:t>
            </a: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BAB5CC9C-9D64-47CA-8A08-CE418E4FA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016812" y="5545788"/>
            <a:ext cx="1930462" cy="1286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DC076D2E-619A-4A2D-B7B9-D23518086410}"/>
              </a:ext>
            </a:extLst>
          </p:cNvPr>
          <p:cNvSpPr txBox="1"/>
          <p:nvPr/>
        </p:nvSpPr>
        <p:spPr>
          <a:xfrm>
            <a:off x="2770915" y="5600492"/>
            <a:ext cx="400110" cy="117756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en-MY" sz="1400" b="1" dirty="0"/>
              <a:t>TERIMA KASIH</a:t>
            </a:r>
          </a:p>
        </p:txBody>
      </p:sp>
      <p:sp>
        <p:nvSpPr>
          <p:cNvPr id="66" name="Rounded Rectangle 2">
            <a:extLst>
              <a:ext uri="{FF2B5EF4-FFF2-40B4-BE49-F238E27FC236}">
                <a16:creationId xmlns:a16="http://schemas.microsoft.com/office/drawing/2014/main" id="{F8940CE3-94EC-41D5-AB5E-5464E1750127}"/>
              </a:ext>
            </a:extLst>
          </p:cNvPr>
          <p:cNvSpPr/>
          <p:nvPr/>
        </p:nvSpPr>
        <p:spPr>
          <a:xfrm rot="16200000">
            <a:off x="3955365" y="4589291"/>
            <a:ext cx="2219207" cy="320634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id-ID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5C77365-1DD1-4CFE-A1E2-1EA7025C3C90}"/>
              </a:ext>
            </a:extLst>
          </p:cNvPr>
          <p:cNvSpPr txBox="1"/>
          <p:nvPr/>
        </p:nvSpPr>
        <p:spPr>
          <a:xfrm rot="16200000">
            <a:off x="3483727" y="5901425"/>
            <a:ext cx="2215255" cy="58603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 defTabSz="914400"/>
            <a:r>
              <a:rPr lang="en-MY" sz="14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MOHON PASTIKAN </a:t>
            </a:r>
          </a:p>
          <a:p>
            <a:pPr algn="ctr" defTabSz="914400"/>
            <a:r>
              <a:rPr lang="en-MY" sz="14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PILI DITUTUP</a:t>
            </a:r>
          </a:p>
          <a:p>
            <a:pPr algn="ctr" defTabSz="914400"/>
            <a:r>
              <a:rPr lang="en-MY" sz="14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SETELAH DIGUNAKAN</a:t>
            </a: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6C534D2A-80AA-4B58-B25E-BDA932A06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368546" y="5545789"/>
            <a:ext cx="1930462" cy="1286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4B0C3D78-56DF-406F-AFFF-239B25319967}"/>
              </a:ext>
            </a:extLst>
          </p:cNvPr>
          <p:cNvSpPr txBox="1"/>
          <p:nvPr/>
        </p:nvSpPr>
        <p:spPr>
          <a:xfrm>
            <a:off x="6122649" y="5600493"/>
            <a:ext cx="400110" cy="117756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en-MY" sz="1400" b="1" dirty="0"/>
              <a:t>TERIMA KASIH</a:t>
            </a:r>
          </a:p>
        </p:txBody>
      </p:sp>
      <p:sp>
        <p:nvSpPr>
          <p:cNvPr id="70" name="Rounded Rectangle 2">
            <a:extLst>
              <a:ext uri="{FF2B5EF4-FFF2-40B4-BE49-F238E27FC236}">
                <a16:creationId xmlns:a16="http://schemas.microsoft.com/office/drawing/2014/main" id="{DE051326-5B1C-4A84-B7B8-7E44BBA75E3B}"/>
              </a:ext>
            </a:extLst>
          </p:cNvPr>
          <p:cNvSpPr/>
          <p:nvPr/>
        </p:nvSpPr>
        <p:spPr>
          <a:xfrm rot="16200000">
            <a:off x="603631" y="6905225"/>
            <a:ext cx="2219207" cy="320634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id-ID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5DB7AFB-2AD6-4123-9C8B-EFAEBA5EF756}"/>
              </a:ext>
            </a:extLst>
          </p:cNvPr>
          <p:cNvSpPr txBox="1"/>
          <p:nvPr/>
        </p:nvSpPr>
        <p:spPr>
          <a:xfrm rot="16200000">
            <a:off x="131993" y="8217359"/>
            <a:ext cx="2215255" cy="58603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 defTabSz="914400"/>
            <a:r>
              <a:rPr lang="en-MY" sz="14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MOHON PASTIKAN </a:t>
            </a:r>
          </a:p>
          <a:p>
            <a:pPr algn="ctr" defTabSz="914400"/>
            <a:r>
              <a:rPr lang="en-MY" sz="14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PILI DITUTUP</a:t>
            </a:r>
          </a:p>
          <a:p>
            <a:pPr algn="ctr" defTabSz="914400"/>
            <a:r>
              <a:rPr lang="en-MY" sz="14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SETELAH DIGUNAKAN</a:t>
            </a: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D1EFF9F4-784E-4C33-9804-2777C60604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016812" y="7861723"/>
            <a:ext cx="1930462" cy="1286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BC5B3B0D-5C88-45B1-9F86-A939DB9B4738}"/>
              </a:ext>
            </a:extLst>
          </p:cNvPr>
          <p:cNvSpPr txBox="1"/>
          <p:nvPr/>
        </p:nvSpPr>
        <p:spPr>
          <a:xfrm>
            <a:off x="2770915" y="7916427"/>
            <a:ext cx="400110" cy="117756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en-MY" sz="1400" b="1" dirty="0"/>
              <a:t>TERIMA KASIH</a:t>
            </a:r>
          </a:p>
        </p:txBody>
      </p:sp>
      <p:sp>
        <p:nvSpPr>
          <p:cNvPr id="74" name="Rounded Rectangle 2">
            <a:extLst>
              <a:ext uri="{FF2B5EF4-FFF2-40B4-BE49-F238E27FC236}">
                <a16:creationId xmlns:a16="http://schemas.microsoft.com/office/drawing/2014/main" id="{8B1BC602-21D8-49A2-8FCE-779DA28D28AE}"/>
              </a:ext>
            </a:extLst>
          </p:cNvPr>
          <p:cNvSpPr/>
          <p:nvPr/>
        </p:nvSpPr>
        <p:spPr>
          <a:xfrm rot="16200000">
            <a:off x="3955365" y="6905226"/>
            <a:ext cx="2219207" cy="320634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id-ID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60153C4-C903-4153-A6B2-30B4B56FBC37}"/>
              </a:ext>
            </a:extLst>
          </p:cNvPr>
          <p:cNvSpPr txBox="1"/>
          <p:nvPr/>
        </p:nvSpPr>
        <p:spPr>
          <a:xfrm rot="16200000">
            <a:off x="3483727" y="8217360"/>
            <a:ext cx="2215255" cy="58603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 defTabSz="914400"/>
            <a:r>
              <a:rPr lang="en-MY" sz="14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MOHON PASTIKAN </a:t>
            </a:r>
          </a:p>
          <a:p>
            <a:pPr algn="ctr" defTabSz="914400"/>
            <a:r>
              <a:rPr lang="en-MY" sz="14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PILI DITUTUP</a:t>
            </a:r>
          </a:p>
          <a:p>
            <a:pPr algn="ctr" defTabSz="914400"/>
            <a:r>
              <a:rPr lang="en-MY" sz="14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SETELAH DIGUNAKAN</a:t>
            </a: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A27D46C6-7B08-4899-84D5-215629671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368546" y="7861724"/>
            <a:ext cx="1930462" cy="1286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900B946D-1AD7-4397-B2B3-A5047FB31D85}"/>
              </a:ext>
            </a:extLst>
          </p:cNvPr>
          <p:cNvSpPr txBox="1"/>
          <p:nvPr/>
        </p:nvSpPr>
        <p:spPr>
          <a:xfrm>
            <a:off x="6122649" y="7916428"/>
            <a:ext cx="400110" cy="117756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en-MY" sz="1400" b="1" dirty="0"/>
              <a:t>TERIMA KASIH</a:t>
            </a:r>
          </a:p>
        </p:txBody>
      </p:sp>
    </p:spTree>
    <p:extLst>
      <p:ext uri="{BB962C8B-B14F-4D97-AF65-F5344CB8AC3E}">
        <p14:creationId xmlns:p14="http://schemas.microsoft.com/office/powerpoint/2010/main" val="131396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2BFD0D4-FEBE-4BE6-A6D4-24BB9FFDD8A4}"/>
              </a:ext>
            </a:extLst>
          </p:cNvPr>
          <p:cNvSpPr txBox="1"/>
          <p:nvPr/>
        </p:nvSpPr>
        <p:spPr>
          <a:xfrm>
            <a:off x="188640" y="4452712"/>
            <a:ext cx="6480720" cy="10156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r" defTabSz="914400"/>
            <a:r>
              <a:rPr lang="ms-MY" sz="2000">
                <a:solidFill>
                  <a:srgbClr val="FF0000"/>
                </a:solidFill>
                <a:latin typeface="Calibri"/>
              </a:rPr>
              <a:t>BORDER </a:t>
            </a:r>
          </a:p>
          <a:p>
            <a:pPr algn="r" defTabSz="914400"/>
            <a:r>
              <a:rPr lang="ms-MY" sz="2000">
                <a:solidFill>
                  <a:srgbClr val="FF0000"/>
                </a:solidFill>
                <a:latin typeface="Calibri"/>
              </a:rPr>
              <a:t>MENGGUNAPAKAI </a:t>
            </a:r>
          </a:p>
          <a:p>
            <a:pPr algn="r" defTabSz="914400"/>
            <a:r>
              <a:rPr lang="ms-MY" sz="2000">
                <a:solidFill>
                  <a:srgbClr val="FF0000"/>
                </a:solidFill>
                <a:latin typeface="Calibri"/>
              </a:rPr>
              <a:t>WARNA STANDARD ZON</a:t>
            </a:r>
            <a:endParaRPr lang="ms-MY" sz="20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03FB13-1B37-4EF6-AD9F-CDBB09D4201F}"/>
              </a:ext>
            </a:extLst>
          </p:cNvPr>
          <p:cNvSpPr txBox="1"/>
          <p:nvPr/>
        </p:nvSpPr>
        <p:spPr>
          <a:xfrm>
            <a:off x="188640" y="158226"/>
            <a:ext cx="86799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ms-MY">
                <a:solidFill>
                  <a:srgbClr val="FF0000"/>
                </a:solidFill>
              </a:rPr>
              <a:t>Contoh</a:t>
            </a:r>
            <a:endParaRPr lang="ms-MY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1E730FD-CEFD-4245-A886-06C50A09170A}"/>
              </a:ext>
            </a:extLst>
          </p:cNvPr>
          <p:cNvSpPr txBox="1"/>
          <p:nvPr/>
        </p:nvSpPr>
        <p:spPr>
          <a:xfrm>
            <a:off x="228587" y="1381882"/>
            <a:ext cx="3533340" cy="1077218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pPr algn="ctr" defTabSz="914400"/>
            <a:r>
              <a:rPr lang="ms-MY" sz="1600" dirty="0">
                <a:latin typeface="Arial Black" panose="020B0A04020102020204" pitchFamily="34" charset="0"/>
              </a:rPr>
              <a:t>JOM BERSAMA KITA </a:t>
            </a:r>
          </a:p>
          <a:p>
            <a:pPr algn="ctr" defTabSz="914400"/>
            <a:r>
              <a:rPr lang="ms-MY" sz="1600" dirty="0">
                <a:latin typeface="Arial Black" panose="020B0A04020102020204" pitchFamily="34" charset="0"/>
              </a:rPr>
              <a:t>PASTIKAN </a:t>
            </a:r>
            <a:r>
              <a:rPr lang="ms-MY" sz="1600" dirty="0">
                <a:solidFill>
                  <a:srgbClr val="FF0000"/>
                </a:solidFill>
                <a:latin typeface="Arial Black" panose="020B0A04020102020204" pitchFamily="34" charset="0"/>
              </a:rPr>
              <a:t>TIADA</a:t>
            </a:r>
          </a:p>
          <a:p>
            <a:pPr algn="ctr" defTabSz="914400"/>
            <a:r>
              <a:rPr lang="ms-MY" sz="1600" dirty="0">
                <a:solidFill>
                  <a:srgbClr val="FF0000"/>
                </a:solidFill>
                <a:latin typeface="Arial Black" panose="020B0A04020102020204" pitchFamily="34" charset="0"/>
              </a:rPr>
              <a:t>PINGGAN MANGKUK  &amp; SISA </a:t>
            </a:r>
          </a:p>
          <a:p>
            <a:pPr algn="ctr" defTabSz="914400"/>
            <a:r>
              <a:rPr lang="ms-MY" sz="1600" dirty="0">
                <a:solidFill>
                  <a:srgbClr val="FF0000"/>
                </a:solidFill>
                <a:latin typeface="Arial Black" panose="020B0A04020102020204" pitchFamily="34" charset="0"/>
              </a:rPr>
              <a:t>KOTORAN</a:t>
            </a:r>
            <a:r>
              <a:rPr lang="ms-MY" sz="1600" dirty="0">
                <a:latin typeface="Arial Black" panose="020B0A04020102020204" pitchFamily="34" charset="0"/>
              </a:rPr>
              <a:t> DALAM SINKI INI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A472AA75-4DBC-4891-9313-BEC318445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44" y="2572018"/>
            <a:ext cx="2728028" cy="18985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14F27CCB-F254-4038-AF27-6082C4834228}"/>
              </a:ext>
            </a:extLst>
          </p:cNvPr>
          <p:cNvGrpSpPr/>
          <p:nvPr/>
        </p:nvGrpSpPr>
        <p:grpSpPr>
          <a:xfrm>
            <a:off x="188641" y="5313042"/>
            <a:ext cx="3615167" cy="3934513"/>
            <a:chOff x="188640" y="4932040"/>
            <a:chExt cx="3615167" cy="393451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C94D9FB-1DCC-4862-A64C-7D0BAF1CEEC9}"/>
                </a:ext>
              </a:extLst>
            </p:cNvPr>
            <p:cNvSpPr/>
            <p:nvPr/>
          </p:nvSpPr>
          <p:spPr>
            <a:xfrm>
              <a:off x="188640" y="4932040"/>
              <a:ext cx="3615167" cy="3934512"/>
            </a:xfrm>
            <a:prstGeom prst="rect">
              <a:avLst/>
            </a:prstGeom>
            <a:noFill/>
            <a:ln w="101600" cmpd="thickThin">
              <a:solidFill>
                <a:srgbClr val="00B05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id-ID" sz="1600" dirty="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22" name="Picture 5">
              <a:extLst>
                <a:ext uri="{FF2B5EF4-FFF2-40B4-BE49-F238E27FC236}">
                  <a16:creationId xmlns:a16="http://schemas.microsoft.com/office/drawing/2014/main" id="{F247B52B-6DA5-49A7-ADC6-A0AA0B808A3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8" r="18903" b="11371"/>
            <a:stretch/>
          </p:blipFill>
          <p:spPr bwMode="auto">
            <a:xfrm>
              <a:off x="631243" y="6456101"/>
              <a:ext cx="2728028" cy="187693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  <a:extLst/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9B42448-ED7E-4EE0-9E87-6F53693A9EFF}"/>
                </a:ext>
              </a:extLst>
            </p:cNvPr>
            <p:cNvSpPr txBox="1"/>
            <p:nvPr/>
          </p:nvSpPr>
          <p:spPr>
            <a:xfrm>
              <a:off x="426054" y="5105366"/>
              <a:ext cx="3138406" cy="1323439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MY" sz="1600" dirty="0">
                  <a:latin typeface="Arial Black" panose="020B0A04020102020204" pitchFamily="34" charset="0"/>
                </a:rPr>
                <a:t>JOM BERSAMA KITA PASTIKAN</a:t>
              </a:r>
            </a:p>
            <a:p>
              <a:pPr algn="ctr" defTabSz="914400"/>
              <a:r>
                <a:rPr lang="en-MY" sz="1600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SISA MAKANAN </a:t>
              </a:r>
            </a:p>
            <a:p>
              <a:pPr algn="ctr" defTabSz="914400"/>
              <a:r>
                <a:rPr lang="en-MY" sz="1600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DIBERSIHKAN </a:t>
              </a:r>
            </a:p>
            <a:p>
              <a:pPr algn="ctr" defTabSz="914400"/>
              <a:r>
                <a:rPr lang="en-MY" sz="1600" dirty="0">
                  <a:solidFill>
                    <a:prstClr val="black"/>
                  </a:solidFill>
                  <a:latin typeface="Arial Black" panose="020B0A04020102020204" pitchFamily="34" charset="0"/>
                </a:rPr>
                <a:t>SEBELUM BEREDAR</a:t>
              </a:r>
              <a:endParaRPr lang="id-ID" sz="1600" dirty="0">
                <a:solidFill>
                  <a:prstClr val="black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DC333515-A0F8-460E-9197-4F4B37E597E6}"/>
              </a:ext>
            </a:extLst>
          </p:cNvPr>
          <p:cNvSpPr/>
          <p:nvPr/>
        </p:nvSpPr>
        <p:spPr>
          <a:xfrm>
            <a:off x="188641" y="1190398"/>
            <a:ext cx="3615167" cy="3934513"/>
          </a:xfrm>
          <a:prstGeom prst="rect">
            <a:avLst/>
          </a:prstGeom>
          <a:noFill/>
          <a:ln w="101600" cmpd="thickThin"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id-ID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FC7F5C8-934C-47B9-9EE9-535AE53BB801}"/>
              </a:ext>
            </a:extLst>
          </p:cNvPr>
          <p:cNvSpPr txBox="1"/>
          <p:nvPr/>
        </p:nvSpPr>
        <p:spPr>
          <a:xfrm>
            <a:off x="1058142" y="8813258"/>
            <a:ext cx="1874232" cy="33855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 defTabSz="914400"/>
            <a:r>
              <a:rPr lang="en-MY" sz="1600" dirty="0">
                <a:solidFill>
                  <a:prstClr val="black"/>
                </a:solidFill>
                <a:latin typeface="Arial Black" panose="020B0A04020102020204" pitchFamily="34" charset="0"/>
              </a:rPr>
              <a:t>TERIMA KASIH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ED8639E-A5E6-47EC-9CFD-1AA3433FF4E9}"/>
              </a:ext>
            </a:extLst>
          </p:cNvPr>
          <p:cNvSpPr txBox="1"/>
          <p:nvPr/>
        </p:nvSpPr>
        <p:spPr>
          <a:xfrm>
            <a:off x="1053672" y="4610707"/>
            <a:ext cx="1874232" cy="33855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MY" sz="1600" dirty="0">
                <a:solidFill>
                  <a:prstClr val="black"/>
                </a:solidFill>
                <a:latin typeface="Arial Black" panose="020B0A04020102020204" pitchFamily="34" charset="0"/>
              </a:rPr>
              <a:t>TERIMA KASIH</a:t>
            </a:r>
          </a:p>
        </p:txBody>
      </p:sp>
    </p:spTree>
    <p:extLst>
      <p:ext uri="{BB962C8B-B14F-4D97-AF65-F5344CB8AC3E}">
        <p14:creationId xmlns:p14="http://schemas.microsoft.com/office/powerpoint/2010/main" val="1346578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8673" y="612693"/>
            <a:ext cx="888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ms-MY" b="1" dirty="0">
                <a:solidFill>
                  <a:prstClr val="black"/>
                </a:solidFill>
                <a:latin typeface="Calibri"/>
              </a:rPr>
              <a:t>PANTRI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BCAD77-CDEB-43DD-BECB-F65AEF1E7E7D}"/>
              </a:ext>
            </a:extLst>
          </p:cNvPr>
          <p:cNvSpPr txBox="1"/>
          <p:nvPr/>
        </p:nvSpPr>
        <p:spPr>
          <a:xfrm>
            <a:off x="120400" y="4520952"/>
            <a:ext cx="6480720" cy="10156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r" defTabSz="914400"/>
            <a:r>
              <a:rPr lang="ms-MY" sz="2000">
                <a:solidFill>
                  <a:srgbClr val="FF0000"/>
                </a:solidFill>
                <a:latin typeface="Calibri"/>
              </a:rPr>
              <a:t>BORDER </a:t>
            </a:r>
          </a:p>
          <a:p>
            <a:pPr algn="r" defTabSz="914400"/>
            <a:r>
              <a:rPr lang="ms-MY" sz="2000">
                <a:solidFill>
                  <a:srgbClr val="FF0000"/>
                </a:solidFill>
                <a:latin typeface="Calibri"/>
              </a:rPr>
              <a:t>MENGGUNAPAKAI </a:t>
            </a:r>
          </a:p>
          <a:p>
            <a:pPr algn="r" defTabSz="914400"/>
            <a:r>
              <a:rPr lang="ms-MY" sz="2000">
                <a:solidFill>
                  <a:srgbClr val="FF0000"/>
                </a:solidFill>
                <a:latin typeface="Calibri"/>
              </a:rPr>
              <a:t>WARNA STANDARD ZON</a:t>
            </a:r>
            <a:endParaRPr lang="ms-MY" sz="20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E122E4-E510-4143-80DB-553452E7D2D0}"/>
              </a:ext>
            </a:extLst>
          </p:cNvPr>
          <p:cNvSpPr txBox="1"/>
          <p:nvPr/>
        </p:nvSpPr>
        <p:spPr>
          <a:xfrm>
            <a:off x="188640" y="155109"/>
            <a:ext cx="86799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ms-MY">
                <a:solidFill>
                  <a:srgbClr val="FF0000"/>
                </a:solidFill>
              </a:rPr>
              <a:t>Contoh</a:t>
            </a:r>
            <a:endParaRPr lang="ms-MY" dirty="0">
              <a:solidFill>
                <a:srgbClr val="FF0000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13CE6F3-C045-4636-A8F1-4B961A9034B4}"/>
              </a:ext>
            </a:extLst>
          </p:cNvPr>
          <p:cNvGrpSpPr/>
          <p:nvPr/>
        </p:nvGrpSpPr>
        <p:grpSpPr>
          <a:xfrm>
            <a:off x="213613" y="1136577"/>
            <a:ext cx="3615167" cy="3934514"/>
            <a:chOff x="188640" y="4932040"/>
            <a:chExt cx="3615167" cy="393451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C857FFD-BD45-48D9-A28E-09F3023381E1}"/>
                </a:ext>
              </a:extLst>
            </p:cNvPr>
            <p:cNvSpPr/>
            <p:nvPr/>
          </p:nvSpPr>
          <p:spPr>
            <a:xfrm>
              <a:off x="188640" y="4932040"/>
              <a:ext cx="3615167" cy="3934513"/>
            </a:xfrm>
            <a:prstGeom prst="rect">
              <a:avLst/>
            </a:prstGeom>
            <a:noFill/>
            <a:ln w="101600" cmpd="thickThin">
              <a:solidFill>
                <a:srgbClr val="00B05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id-ID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48B5F75-E0CA-46AA-912D-949CF6EBCAF0}"/>
                </a:ext>
              </a:extLst>
            </p:cNvPr>
            <p:cNvSpPr txBox="1"/>
            <p:nvPr/>
          </p:nvSpPr>
          <p:spPr>
            <a:xfrm>
              <a:off x="490304" y="5101129"/>
              <a:ext cx="3011838" cy="1077218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ms-MY" sz="1600" dirty="0">
                  <a:latin typeface="Arial Black" panose="020B0A04020102020204" pitchFamily="34" charset="0"/>
                </a:rPr>
                <a:t>JOM BERSAMA KITA </a:t>
              </a:r>
            </a:p>
            <a:p>
              <a:pPr algn="ctr" defTabSz="914400"/>
              <a:r>
                <a:rPr lang="ms-MY" sz="1600" dirty="0">
                  <a:latin typeface="Arial Black" panose="020B0A04020102020204" pitchFamily="34" charset="0"/>
                </a:rPr>
                <a:t>PASTIKAN </a:t>
              </a:r>
            </a:p>
            <a:p>
              <a:pPr algn="ctr" defTabSz="914400"/>
              <a:r>
                <a:rPr lang="en-MY" sz="1600" i="1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MICROWAVE</a:t>
              </a:r>
              <a:r>
                <a:rPr lang="en-MY" sz="1600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 BERSIH </a:t>
              </a:r>
            </a:p>
            <a:p>
              <a:pPr algn="ctr" defTabSz="914400"/>
              <a:r>
                <a:rPr lang="en-MY" sz="1600" dirty="0">
                  <a:solidFill>
                    <a:prstClr val="black"/>
                  </a:solidFill>
                  <a:latin typeface="Arial Black" panose="020B0A04020102020204" pitchFamily="34" charset="0"/>
                </a:rPr>
                <a:t>SELEPAS DIGUNAKAN</a:t>
              </a:r>
              <a:endParaRPr lang="id-ID" sz="1600" dirty="0">
                <a:solidFill>
                  <a:prstClr val="black"/>
                </a:solidFill>
                <a:latin typeface="Arial Black" panose="020B0A04020102020204" pitchFamily="34" charset="0"/>
              </a:endParaRPr>
            </a:p>
          </p:txBody>
        </p: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694E7AC2-136B-4BBB-BAAD-0AB8B9CB711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01" t="10132" r="7156"/>
            <a:stretch/>
          </p:blipFill>
          <p:spPr bwMode="auto">
            <a:xfrm>
              <a:off x="556516" y="6260235"/>
              <a:ext cx="2945626" cy="194498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  <a:extLst/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8F0599F7-EA42-4083-8306-286FC0810610}"/>
              </a:ext>
            </a:extLst>
          </p:cNvPr>
          <p:cNvSpPr txBox="1"/>
          <p:nvPr/>
        </p:nvSpPr>
        <p:spPr>
          <a:xfrm>
            <a:off x="1084081" y="4523368"/>
            <a:ext cx="1874231" cy="33855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 defTabSz="914400"/>
            <a:r>
              <a:rPr lang="en-MY" sz="1600" dirty="0">
                <a:solidFill>
                  <a:prstClr val="black"/>
                </a:solidFill>
                <a:latin typeface="Arial Black" panose="020B0A04020102020204" pitchFamily="34" charset="0"/>
              </a:rPr>
              <a:t>TERIMA KASIH</a:t>
            </a:r>
          </a:p>
        </p:txBody>
      </p:sp>
    </p:spTree>
    <p:extLst>
      <p:ext uri="{BB962C8B-B14F-4D97-AF65-F5344CB8AC3E}">
        <p14:creationId xmlns:p14="http://schemas.microsoft.com/office/powerpoint/2010/main" val="3802688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9B386026-EB73-4BAB-8F0E-1313BA46FF2B}"/>
              </a:ext>
            </a:extLst>
          </p:cNvPr>
          <p:cNvSpPr txBox="1"/>
          <p:nvPr/>
        </p:nvSpPr>
        <p:spPr>
          <a:xfrm>
            <a:off x="228587" y="1381882"/>
            <a:ext cx="3533340" cy="1077218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pPr algn="ctr" defTabSz="914400"/>
            <a:r>
              <a:rPr lang="ms-MY" sz="1600" dirty="0">
                <a:latin typeface="Arial Black" panose="020B0A04020102020204" pitchFamily="34" charset="0"/>
              </a:rPr>
              <a:t>JOM BERSAMA KITA </a:t>
            </a:r>
          </a:p>
          <a:p>
            <a:pPr algn="ctr" defTabSz="914400"/>
            <a:r>
              <a:rPr lang="ms-MY" sz="1600" dirty="0">
                <a:latin typeface="Arial Black" panose="020B0A04020102020204" pitchFamily="34" charset="0"/>
              </a:rPr>
              <a:t>PASTIKAN </a:t>
            </a:r>
            <a:r>
              <a:rPr lang="ms-MY" sz="1600" dirty="0">
                <a:solidFill>
                  <a:srgbClr val="FF0000"/>
                </a:solidFill>
                <a:latin typeface="Arial Black" panose="020B0A04020102020204" pitchFamily="34" charset="0"/>
              </a:rPr>
              <a:t>TIADA</a:t>
            </a:r>
          </a:p>
          <a:p>
            <a:pPr algn="ctr" defTabSz="914400"/>
            <a:r>
              <a:rPr lang="ms-MY" sz="1600" dirty="0">
                <a:solidFill>
                  <a:srgbClr val="FF0000"/>
                </a:solidFill>
                <a:latin typeface="Arial Black" panose="020B0A04020102020204" pitchFamily="34" charset="0"/>
              </a:rPr>
              <a:t>PINGGAN MANGKUK  &amp; SISA </a:t>
            </a:r>
          </a:p>
          <a:p>
            <a:pPr algn="ctr" defTabSz="914400"/>
            <a:r>
              <a:rPr lang="ms-MY" sz="1600" dirty="0">
                <a:solidFill>
                  <a:srgbClr val="FF0000"/>
                </a:solidFill>
                <a:latin typeface="Arial Black" panose="020B0A04020102020204" pitchFamily="34" charset="0"/>
              </a:rPr>
              <a:t>KOTORAN</a:t>
            </a:r>
            <a:r>
              <a:rPr lang="ms-MY" sz="1600" dirty="0">
                <a:latin typeface="Arial Black" panose="020B0A04020102020204" pitchFamily="34" charset="0"/>
              </a:rPr>
              <a:t> DALAM SINKI INI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7713A53E-15E7-40AF-9B9C-043E92AFB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44" y="2572018"/>
            <a:ext cx="2728028" cy="18985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809A0F51-96FD-4B45-A7D2-932DEA684A86}"/>
              </a:ext>
            </a:extLst>
          </p:cNvPr>
          <p:cNvGrpSpPr/>
          <p:nvPr/>
        </p:nvGrpSpPr>
        <p:grpSpPr>
          <a:xfrm>
            <a:off x="188641" y="5313042"/>
            <a:ext cx="3615167" cy="3934513"/>
            <a:chOff x="188640" y="4932040"/>
            <a:chExt cx="3615167" cy="393451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B94569F-E2C6-44C4-B45C-1AACBCC60C9B}"/>
                </a:ext>
              </a:extLst>
            </p:cNvPr>
            <p:cNvSpPr/>
            <p:nvPr/>
          </p:nvSpPr>
          <p:spPr>
            <a:xfrm>
              <a:off x="188640" y="4932040"/>
              <a:ext cx="3615167" cy="3934512"/>
            </a:xfrm>
            <a:prstGeom prst="rect">
              <a:avLst/>
            </a:prstGeom>
            <a:noFill/>
            <a:ln w="101600" cmpd="thickThin">
              <a:solidFill>
                <a:srgbClr val="00B05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id-ID" sz="1600" dirty="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20" name="Picture 5">
              <a:extLst>
                <a:ext uri="{FF2B5EF4-FFF2-40B4-BE49-F238E27FC236}">
                  <a16:creationId xmlns:a16="http://schemas.microsoft.com/office/drawing/2014/main" id="{24FF5310-3B6C-4710-A5AA-2E51CF04E43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8" r="18903" b="11371"/>
            <a:stretch/>
          </p:blipFill>
          <p:spPr bwMode="auto">
            <a:xfrm>
              <a:off x="631243" y="6456101"/>
              <a:ext cx="2728028" cy="187693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  <a:extLst/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7F299EE-C71B-481A-ADCF-6FB80DC94A83}"/>
                </a:ext>
              </a:extLst>
            </p:cNvPr>
            <p:cNvSpPr txBox="1"/>
            <p:nvPr/>
          </p:nvSpPr>
          <p:spPr>
            <a:xfrm>
              <a:off x="426054" y="5105366"/>
              <a:ext cx="3138406" cy="1323439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MY" sz="1600" dirty="0">
                  <a:latin typeface="Arial Black" panose="020B0A04020102020204" pitchFamily="34" charset="0"/>
                </a:rPr>
                <a:t>JOM BERSAMA KITA PASTIKAN</a:t>
              </a:r>
            </a:p>
            <a:p>
              <a:pPr algn="ctr" defTabSz="914400"/>
              <a:r>
                <a:rPr lang="en-MY" sz="1600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SISA MAKANAN </a:t>
              </a:r>
            </a:p>
            <a:p>
              <a:pPr algn="ctr" defTabSz="914400"/>
              <a:r>
                <a:rPr lang="en-MY" sz="1600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DIBERSIHKAN </a:t>
              </a:r>
            </a:p>
            <a:p>
              <a:pPr algn="ctr" defTabSz="914400"/>
              <a:r>
                <a:rPr lang="en-MY" sz="1600" dirty="0">
                  <a:solidFill>
                    <a:prstClr val="black"/>
                  </a:solidFill>
                  <a:latin typeface="Arial Black" panose="020B0A04020102020204" pitchFamily="34" charset="0"/>
                </a:rPr>
                <a:t>SEBELUM BEREDAR</a:t>
              </a:r>
              <a:endParaRPr lang="id-ID" sz="1600" dirty="0">
                <a:solidFill>
                  <a:prstClr val="black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EF770BBA-DF80-4897-A0A4-8588FEFE286F}"/>
              </a:ext>
            </a:extLst>
          </p:cNvPr>
          <p:cNvSpPr/>
          <p:nvPr/>
        </p:nvSpPr>
        <p:spPr>
          <a:xfrm>
            <a:off x="188641" y="1190398"/>
            <a:ext cx="3615167" cy="3934513"/>
          </a:xfrm>
          <a:prstGeom prst="rect">
            <a:avLst/>
          </a:prstGeom>
          <a:noFill/>
          <a:ln w="101600" cmpd="thickThin"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id-ID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D7BF093-BD3A-4784-B8CE-230755B00A1F}"/>
              </a:ext>
            </a:extLst>
          </p:cNvPr>
          <p:cNvSpPr txBox="1"/>
          <p:nvPr/>
        </p:nvSpPr>
        <p:spPr>
          <a:xfrm>
            <a:off x="1058142" y="8813258"/>
            <a:ext cx="1874232" cy="33855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 defTabSz="914400"/>
            <a:r>
              <a:rPr lang="en-MY" sz="1600" dirty="0">
                <a:solidFill>
                  <a:prstClr val="black"/>
                </a:solidFill>
                <a:latin typeface="Arial Black" panose="020B0A04020102020204" pitchFamily="34" charset="0"/>
              </a:rPr>
              <a:t>TERIMA KASIH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C0B8F25-EBE6-4E75-9708-D463E5DF9F38}"/>
              </a:ext>
            </a:extLst>
          </p:cNvPr>
          <p:cNvSpPr txBox="1"/>
          <p:nvPr/>
        </p:nvSpPr>
        <p:spPr>
          <a:xfrm>
            <a:off x="1053672" y="4610707"/>
            <a:ext cx="1874232" cy="33855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MY" sz="1600" dirty="0">
                <a:solidFill>
                  <a:prstClr val="black"/>
                </a:solidFill>
                <a:latin typeface="Arial Black" panose="020B0A04020102020204" pitchFamily="34" charset="0"/>
              </a:rPr>
              <a:t>TERIMA KASIH</a:t>
            </a:r>
          </a:p>
        </p:txBody>
      </p:sp>
    </p:spTree>
    <p:extLst>
      <p:ext uri="{BB962C8B-B14F-4D97-AF65-F5344CB8AC3E}">
        <p14:creationId xmlns:p14="http://schemas.microsoft.com/office/powerpoint/2010/main" val="4244102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8673" y="612693"/>
            <a:ext cx="888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ms-MY" b="1" dirty="0">
                <a:solidFill>
                  <a:prstClr val="black"/>
                </a:solidFill>
                <a:latin typeface="Calibri"/>
              </a:rPr>
              <a:t>PANTRI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13613" y="1136577"/>
            <a:ext cx="3615167" cy="3934514"/>
            <a:chOff x="188640" y="4932040"/>
            <a:chExt cx="3615167" cy="3934513"/>
          </a:xfrm>
        </p:grpSpPr>
        <p:sp>
          <p:nvSpPr>
            <p:cNvPr id="17" name="Rectangle 16"/>
            <p:cNvSpPr/>
            <p:nvPr/>
          </p:nvSpPr>
          <p:spPr>
            <a:xfrm>
              <a:off x="188640" y="4932040"/>
              <a:ext cx="3615167" cy="3934513"/>
            </a:xfrm>
            <a:prstGeom prst="rect">
              <a:avLst/>
            </a:prstGeom>
            <a:noFill/>
            <a:ln w="101600" cmpd="thickThin">
              <a:solidFill>
                <a:srgbClr val="00B05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id-ID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90304" y="5101129"/>
              <a:ext cx="3011838" cy="1077218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ms-MY" sz="1600" dirty="0">
                  <a:latin typeface="Arial Black" panose="020B0A04020102020204" pitchFamily="34" charset="0"/>
                </a:rPr>
                <a:t>JOM BERSAMA KITA </a:t>
              </a:r>
            </a:p>
            <a:p>
              <a:pPr algn="ctr" defTabSz="914400"/>
              <a:r>
                <a:rPr lang="ms-MY" sz="1600" dirty="0">
                  <a:latin typeface="Arial Black" panose="020B0A04020102020204" pitchFamily="34" charset="0"/>
                </a:rPr>
                <a:t>PASTIKAN </a:t>
              </a:r>
            </a:p>
            <a:p>
              <a:pPr algn="ctr" defTabSz="914400"/>
              <a:r>
                <a:rPr lang="en-MY" sz="1600" i="1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MICROWAVE</a:t>
              </a:r>
              <a:r>
                <a:rPr lang="en-MY" sz="1600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 BERSIH </a:t>
              </a:r>
            </a:p>
            <a:p>
              <a:pPr algn="ctr" defTabSz="914400"/>
              <a:r>
                <a:rPr lang="en-MY" sz="1600" dirty="0">
                  <a:solidFill>
                    <a:prstClr val="black"/>
                  </a:solidFill>
                  <a:latin typeface="Arial Black" panose="020B0A04020102020204" pitchFamily="34" charset="0"/>
                </a:rPr>
                <a:t>SELEPAS DIGUNAKAN</a:t>
              </a:r>
              <a:endParaRPr lang="id-ID" sz="1600" dirty="0">
                <a:solidFill>
                  <a:prstClr val="black"/>
                </a:solidFill>
                <a:latin typeface="Arial Black" panose="020B0A04020102020204" pitchFamily="34" charset="0"/>
              </a:endParaRPr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01" t="10132" r="7156"/>
            <a:stretch/>
          </p:blipFill>
          <p:spPr bwMode="auto">
            <a:xfrm>
              <a:off x="556516" y="6260235"/>
              <a:ext cx="2945626" cy="194498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  <a:extLst/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48B23DF-AB6D-4FCF-BDF2-B7AF9D42224E}"/>
              </a:ext>
            </a:extLst>
          </p:cNvPr>
          <p:cNvSpPr txBox="1"/>
          <p:nvPr/>
        </p:nvSpPr>
        <p:spPr>
          <a:xfrm>
            <a:off x="1084081" y="4523368"/>
            <a:ext cx="1874231" cy="33855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 defTabSz="914400"/>
            <a:r>
              <a:rPr lang="en-MY" sz="1600" dirty="0">
                <a:solidFill>
                  <a:prstClr val="black"/>
                </a:solidFill>
                <a:latin typeface="Arial Black" panose="020B0A04020102020204" pitchFamily="34" charset="0"/>
              </a:rPr>
              <a:t>TERIMA KASIH</a:t>
            </a:r>
          </a:p>
        </p:txBody>
      </p:sp>
    </p:spTree>
    <p:extLst>
      <p:ext uri="{BB962C8B-B14F-4D97-AF65-F5344CB8AC3E}">
        <p14:creationId xmlns:p14="http://schemas.microsoft.com/office/powerpoint/2010/main" val="3980707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898" y="1519359"/>
            <a:ext cx="6172200" cy="1524000"/>
          </a:xfrm>
        </p:spPr>
        <p:txBody>
          <a:bodyPr>
            <a:noAutofit/>
          </a:bodyPr>
          <a:lstStyle/>
          <a:p>
            <a:r>
              <a:rPr lang="ms-MY" sz="3600" b="1" dirty="0">
                <a:latin typeface="Aharoni" panose="02010803020104030203" pitchFamily="2" charset="-79"/>
                <a:cs typeface="Aharoni" panose="02010803020104030203" pitchFamily="2" charset="-79"/>
              </a:rPr>
              <a:t>PERINGATAN JIMAT ELEKTRIK (MATIKAN SUIS)</a:t>
            </a:r>
            <a:endParaRPr lang="ms-MY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998" y="656645"/>
            <a:ext cx="1966001" cy="812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1E4448-05EC-4DF9-A924-0BB76CA86A30}"/>
              </a:ext>
            </a:extLst>
          </p:cNvPr>
          <p:cNvSpPr txBox="1"/>
          <p:nvPr/>
        </p:nvSpPr>
        <p:spPr>
          <a:xfrm>
            <a:off x="678050" y="6899390"/>
            <a:ext cx="55018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s-MY" b="1" u="sng" dirty="0"/>
              <a:t>Nota:</a:t>
            </a:r>
          </a:p>
          <a:p>
            <a:endParaRPr lang="ms-MY" dirty="0"/>
          </a:p>
          <a:p>
            <a:pPr marL="342900" indent="-342900">
              <a:buFontTx/>
              <a:buAutoNum type="arabicPeriod"/>
            </a:pPr>
            <a:r>
              <a:rPr lang="ms-MY" dirty="0"/>
              <a:t>Warna </a:t>
            </a:r>
            <a:r>
              <a:rPr lang="ms-MY" i="1" dirty="0" err="1"/>
              <a:t>border</a:t>
            </a:r>
            <a:r>
              <a:rPr lang="ms-MY" dirty="0"/>
              <a:t> perlu diubah mengikut </a:t>
            </a:r>
            <a:r>
              <a:rPr lang="ms-MY" b="1" dirty="0">
                <a:solidFill>
                  <a:srgbClr val="FF0000"/>
                </a:solidFill>
              </a:rPr>
              <a:t>Warna Standard Zon</a:t>
            </a:r>
            <a:r>
              <a:rPr lang="ms-MY" dirty="0"/>
              <a:t>;</a:t>
            </a:r>
          </a:p>
          <a:p>
            <a:pPr marL="342900" indent="-342900">
              <a:buFontTx/>
              <a:buAutoNum type="arabicPeriod"/>
            </a:pPr>
            <a:endParaRPr lang="ms-MY" dirty="0"/>
          </a:p>
          <a:p>
            <a:pPr marL="342900" indent="-342900">
              <a:buAutoNum type="arabicPeriod"/>
            </a:pPr>
            <a:r>
              <a:rPr lang="ms-MY" dirty="0"/>
              <a:t>cetakan perlu </a:t>
            </a:r>
            <a:r>
              <a:rPr lang="ms-MY" dirty="0" err="1"/>
              <a:t>di</a:t>
            </a:r>
            <a:r>
              <a:rPr lang="ms-MY" i="1" dirty="0" err="1"/>
              <a:t>laminate</a:t>
            </a:r>
            <a:r>
              <a:rPr lang="ms-MY" dirty="0"/>
              <a:t>; dan</a:t>
            </a:r>
          </a:p>
          <a:p>
            <a:pPr marL="342900" indent="-342900">
              <a:buAutoNum type="arabicPeriod"/>
            </a:pPr>
            <a:endParaRPr lang="ms-MY" dirty="0"/>
          </a:p>
          <a:p>
            <a:pPr marL="342900" indent="-342900">
              <a:buAutoNum type="arabicPeriod"/>
            </a:pPr>
            <a:r>
              <a:rPr lang="ms-MY" dirty="0"/>
              <a:t>ditampal </a:t>
            </a:r>
            <a:r>
              <a:rPr lang="ms-MY" b="1" dirty="0">
                <a:solidFill>
                  <a:srgbClr val="FF0000"/>
                </a:solidFill>
              </a:rPr>
              <a:t>pada dinding bahagian atas kotak suis lampu</a:t>
            </a:r>
            <a:r>
              <a:rPr lang="ms-MY" dirty="0"/>
              <a:t> seperti contoh di atas.</a:t>
            </a:r>
          </a:p>
          <a:p>
            <a:pPr marL="342900" indent="-342900">
              <a:buAutoNum type="arabicPeriod"/>
            </a:pPr>
            <a:endParaRPr lang="ms-MY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534C7E-1016-4AA0-85A9-EE7107068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8" t="29751" r="18942" b="30647"/>
          <a:stretch/>
        </p:blipFill>
        <p:spPr>
          <a:xfrm rot="5400000">
            <a:off x="1579724" y="3984841"/>
            <a:ext cx="3698547" cy="1842879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10072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roup 112">
            <a:extLst>
              <a:ext uri="{FF2B5EF4-FFF2-40B4-BE49-F238E27FC236}">
                <a16:creationId xmlns:a16="http://schemas.microsoft.com/office/drawing/2014/main" id="{57DA665B-8FEF-4FD2-821B-202471EA1091}"/>
              </a:ext>
            </a:extLst>
          </p:cNvPr>
          <p:cNvGrpSpPr/>
          <p:nvPr/>
        </p:nvGrpSpPr>
        <p:grpSpPr>
          <a:xfrm>
            <a:off x="74604" y="2651723"/>
            <a:ext cx="3318940" cy="2219208"/>
            <a:chOff x="30817" y="429535"/>
            <a:chExt cx="3318940" cy="2219208"/>
          </a:xfrm>
        </p:grpSpPr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A6AE173C-E2DA-4DE1-9DA0-4DAEF7D0A74B}"/>
                </a:ext>
              </a:extLst>
            </p:cNvPr>
            <p:cNvGrpSpPr/>
            <p:nvPr/>
          </p:nvGrpSpPr>
          <p:grpSpPr>
            <a:xfrm rot="16200000">
              <a:off x="580683" y="-120331"/>
              <a:ext cx="2219208" cy="3318940"/>
              <a:chOff x="6864851" y="308090"/>
              <a:chExt cx="2219207" cy="3318940"/>
            </a:xfrm>
          </p:grpSpPr>
          <p:pic>
            <p:nvPicPr>
              <p:cNvPr id="138" name="Picture 137">
                <a:extLst>
                  <a:ext uri="{FF2B5EF4-FFF2-40B4-BE49-F238E27FC236}">
                    <a16:creationId xmlns:a16="http://schemas.microsoft.com/office/drawing/2014/main" id="{9DA0B4C2-96F1-403C-8F31-EF6382C0F0E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898" t="18186" r="30155" b="32207"/>
              <a:stretch/>
            </p:blipFill>
            <p:spPr>
              <a:xfrm rot="1376728">
                <a:off x="7309780" y="900629"/>
                <a:ext cx="1361672" cy="1734356"/>
              </a:xfrm>
              <a:prstGeom prst="rect">
                <a:avLst/>
              </a:prstGeom>
            </p:spPr>
          </p:pic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45F6BE68-5C65-4FB9-BEAE-C0B35FFEC10C}"/>
                  </a:ext>
                </a:extLst>
              </p:cNvPr>
              <p:cNvSpPr txBox="1"/>
              <p:nvPr/>
            </p:nvSpPr>
            <p:spPr>
              <a:xfrm>
                <a:off x="6898244" y="791827"/>
                <a:ext cx="2185814" cy="600164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/>
                </a:prstTxWarp>
                <a:spAutoFit/>
              </a:bodyPr>
              <a:lstStyle/>
              <a:p>
                <a:pPr algn="ctr" defTabSz="914400"/>
                <a:r>
                  <a:rPr lang="en-MY" sz="1400" b="1" dirty="0">
                    <a:ln w="1905"/>
                    <a:solidFill>
                      <a:prstClr val="black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Calibri"/>
                  </a:rPr>
                  <a:t>SILA MATIKAN SUIS </a:t>
                </a:r>
              </a:p>
              <a:p>
                <a:pPr algn="ctr" defTabSz="914400"/>
                <a:r>
                  <a:rPr lang="en-MY" sz="1400" b="1" dirty="0">
                    <a:ln w="1905"/>
                    <a:solidFill>
                      <a:prstClr val="black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Calibri"/>
                  </a:rPr>
                  <a:t>SEBELUM BEREDAR</a:t>
                </a:r>
              </a:p>
            </p:txBody>
          </p:sp>
          <p:grpSp>
            <p:nvGrpSpPr>
              <p:cNvPr id="147" name="Group 146">
                <a:extLst>
                  <a:ext uri="{FF2B5EF4-FFF2-40B4-BE49-F238E27FC236}">
                    <a16:creationId xmlns:a16="http://schemas.microsoft.com/office/drawing/2014/main" id="{0547B157-B3FB-43ED-B2BA-CAD4DF0BCA7A}"/>
                  </a:ext>
                </a:extLst>
              </p:cNvPr>
              <p:cNvGrpSpPr/>
              <p:nvPr/>
            </p:nvGrpSpPr>
            <p:grpSpPr>
              <a:xfrm>
                <a:off x="7549580" y="1192281"/>
                <a:ext cx="962350" cy="1474047"/>
                <a:chOff x="7549580" y="1192281"/>
                <a:chExt cx="962350" cy="1474047"/>
              </a:xfrm>
            </p:grpSpPr>
            <p:grpSp>
              <p:nvGrpSpPr>
                <p:cNvPr id="149" name="Group 148">
                  <a:extLst>
                    <a:ext uri="{FF2B5EF4-FFF2-40B4-BE49-F238E27FC236}">
                      <a16:creationId xmlns:a16="http://schemas.microsoft.com/office/drawing/2014/main" id="{0FEA757E-E3BF-47AF-BBB0-47C531F49A83}"/>
                    </a:ext>
                  </a:extLst>
                </p:cNvPr>
                <p:cNvGrpSpPr/>
                <p:nvPr/>
              </p:nvGrpSpPr>
              <p:grpSpPr>
                <a:xfrm>
                  <a:off x="7549580" y="1192281"/>
                  <a:ext cx="616076" cy="1154387"/>
                  <a:chOff x="7915026" y="3829889"/>
                  <a:chExt cx="616076" cy="1154387"/>
                </a:xfrm>
              </p:grpSpPr>
              <p:sp>
                <p:nvSpPr>
                  <p:cNvPr id="151" name="Rounded Rectangle 82">
                    <a:extLst>
                      <a:ext uri="{FF2B5EF4-FFF2-40B4-BE49-F238E27FC236}">
                        <a16:creationId xmlns:a16="http://schemas.microsoft.com/office/drawing/2014/main" id="{E1728BB1-9A56-406D-90EF-2947D36C1695}"/>
                      </a:ext>
                    </a:extLst>
                  </p:cNvPr>
                  <p:cNvSpPr/>
                  <p:nvPr/>
                </p:nvSpPr>
                <p:spPr>
                  <a:xfrm>
                    <a:off x="7915026" y="3829889"/>
                    <a:ext cx="616076" cy="1154387"/>
                  </a:xfrm>
                  <a:prstGeom prst="roundRect">
                    <a:avLst/>
                  </a:prstGeom>
                  <a:ln>
                    <a:noFill/>
                  </a:ln>
                  <a:scene3d>
                    <a:camera prst="perspectiveLeft"/>
                    <a:lightRig rig="threePt" dir="t"/>
                  </a:scene3d>
                  <a:sp3d>
                    <a:bevelT w="139700" h="139700" prst="divot"/>
                  </a:sp3d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id-ID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59" name="TextBox 158">
                    <a:extLst>
                      <a:ext uri="{FF2B5EF4-FFF2-40B4-BE49-F238E27FC236}">
                        <a16:creationId xmlns:a16="http://schemas.microsoft.com/office/drawing/2014/main" id="{A71A4E4E-4C4B-4050-AD70-2B60A950E017}"/>
                      </a:ext>
                    </a:extLst>
                  </p:cNvPr>
                  <p:cNvSpPr txBox="1"/>
                  <p:nvPr/>
                </p:nvSpPr>
                <p:spPr>
                  <a:xfrm>
                    <a:off x="8052982" y="3925279"/>
                    <a:ext cx="373820" cy="26161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defTabSz="914400"/>
                    <a:r>
                      <a:rPr lang="en-MY" sz="1100" b="1" dirty="0">
                        <a:solidFill>
                          <a:prstClr val="black"/>
                        </a:solidFill>
                        <a:latin typeface="Calibri"/>
                      </a:rPr>
                      <a:t>ON</a:t>
                    </a:r>
                    <a:endParaRPr lang="id-ID" sz="1100" b="1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60" name="TextBox 159">
                    <a:extLst>
                      <a:ext uri="{FF2B5EF4-FFF2-40B4-BE49-F238E27FC236}">
                        <a16:creationId xmlns:a16="http://schemas.microsoft.com/office/drawing/2014/main" id="{AF5CFDF4-CBBD-4448-9E89-001F354F24BE}"/>
                      </a:ext>
                    </a:extLst>
                  </p:cNvPr>
                  <p:cNvSpPr txBox="1"/>
                  <p:nvPr/>
                </p:nvSpPr>
                <p:spPr>
                  <a:xfrm>
                    <a:off x="8029190" y="4645759"/>
                    <a:ext cx="409086" cy="26161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defTabSz="914400"/>
                    <a:r>
                      <a:rPr lang="en-MY" sz="1100" b="1" dirty="0">
                        <a:solidFill>
                          <a:prstClr val="black"/>
                        </a:solidFill>
                        <a:latin typeface="Calibri"/>
                      </a:rPr>
                      <a:t>OFF</a:t>
                    </a:r>
                    <a:endParaRPr lang="id-ID" sz="1100" b="1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pic>
              <p:nvPicPr>
                <p:cNvPr id="150" name="Picture 18" descr="http://images.clipartpanda.com/three-finger-clipart-7caK7jdpi.png">
                  <a:extLst>
                    <a:ext uri="{FF2B5EF4-FFF2-40B4-BE49-F238E27FC236}">
                      <a16:creationId xmlns:a16="http://schemas.microsoft.com/office/drawing/2014/main" id="{2470123C-6910-4B93-9DAA-7C690ADF286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duotone>
                    <a:prstClr val="black"/>
                    <a:schemeClr val="accent6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20466632">
                  <a:off x="8061322" y="2040130"/>
                  <a:ext cx="450608" cy="62619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48" name="Rounded Rectangle 79">
                <a:extLst>
                  <a:ext uri="{FF2B5EF4-FFF2-40B4-BE49-F238E27FC236}">
                    <a16:creationId xmlns:a16="http://schemas.microsoft.com/office/drawing/2014/main" id="{36E23012-4C20-49A0-BA70-04F900974564}"/>
                  </a:ext>
                </a:extLst>
              </p:cNvPr>
              <p:cNvSpPr/>
              <p:nvPr/>
            </p:nvSpPr>
            <p:spPr>
              <a:xfrm>
                <a:off x="6864851" y="308090"/>
                <a:ext cx="2219206" cy="3318940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/>
                <a:endParaRPr lang="id-ID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13DDF38F-6F1A-4C86-83F8-B037342C85F8}"/>
                </a:ext>
              </a:extLst>
            </p:cNvPr>
            <p:cNvSpPr/>
            <p:nvPr/>
          </p:nvSpPr>
          <p:spPr>
            <a:xfrm rot="16200000">
              <a:off x="2047675" y="1370859"/>
              <a:ext cx="2043893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 defTabSz="914400"/>
              <a:r>
                <a:rPr lang="en-US" sz="1400" b="1" dirty="0">
                  <a:ln/>
                  <a:solidFill>
                    <a:srgbClr val="9BBB59"/>
                  </a:solidFill>
                  <a:latin typeface="Calibri"/>
                </a:rPr>
                <a:t>INISIATIF AMALAN HIJAU</a:t>
              </a:r>
              <a:endParaRPr lang="en-MY" sz="1400" b="1" dirty="0">
                <a:ln/>
                <a:solidFill>
                  <a:srgbClr val="9BBB59"/>
                </a:solidFill>
                <a:latin typeface="Calibri"/>
              </a:endParaRP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9078159E-553C-473D-BDC3-5E3E299B202A}"/>
                </a:ext>
              </a:extLst>
            </p:cNvPr>
            <p:cNvSpPr txBox="1"/>
            <p:nvPr/>
          </p:nvSpPr>
          <p:spPr>
            <a:xfrm>
              <a:off x="2429516" y="941180"/>
              <a:ext cx="400110" cy="1177566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pPr algn="ctr"/>
              <a:r>
                <a:rPr lang="en-MY" sz="1400" b="1" dirty="0"/>
                <a:t>TERIMA KASIH</a:t>
              </a:r>
            </a:p>
          </p:txBody>
        </p: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656A344C-27DC-4401-9EF4-E34F7E6D5692}"/>
              </a:ext>
            </a:extLst>
          </p:cNvPr>
          <p:cNvGrpSpPr/>
          <p:nvPr/>
        </p:nvGrpSpPr>
        <p:grpSpPr>
          <a:xfrm>
            <a:off x="3466651" y="2651723"/>
            <a:ext cx="3318940" cy="2222657"/>
            <a:chOff x="30817" y="426086"/>
            <a:chExt cx="3318940" cy="2222657"/>
          </a:xfrm>
        </p:grpSpPr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E0DEA2DB-97C4-42F3-AA82-982E27AFE3E4}"/>
                </a:ext>
              </a:extLst>
            </p:cNvPr>
            <p:cNvGrpSpPr/>
            <p:nvPr/>
          </p:nvGrpSpPr>
          <p:grpSpPr>
            <a:xfrm rot="16200000">
              <a:off x="578958" y="-122055"/>
              <a:ext cx="2222657" cy="3318940"/>
              <a:chOff x="6864851" y="308090"/>
              <a:chExt cx="2222656" cy="3318940"/>
            </a:xfrm>
          </p:grpSpPr>
          <p:pic>
            <p:nvPicPr>
              <p:cNvPr id="191" name="Picture 190">
                <a:extLst>
                  <a:ext uri="{FF2B5EF4-FFF2-40B4-BE49-F238E27FC236}">
                    <a16:creationId xmlns:a16="http://schemas.microsoft.com/office/drawing/2014/main" id="{9A0BEDAC-3CDB-4FFF-8CDE-E9EF6D7E97A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898" t="18186" r="30155" b="32207"/>
              <a:stretch/>
            </p:blipFill>
            <p:spPr>
              <a:xfrm rot="1376728">
                <a:off x="7309780" y="900629"/>
                <a:ext cx="1361672" cy="1734356"/>
              </a:xfrm>
              <a:prstGeom prst="rect">
                <a:avLst/>
              </a:prstGeom>
            </p:spPr>
          </p:pic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B4F379C9-5267-442B-973E-CFAAFBA8EAE0}"/>
                  </a:ext>
                </a:extLst>
              </p:cNvPr>
              <p:cNvSpPr txBox="1"/>
              <p:nvPr/>
            </p:nvSpPr>
            <p:spPr>
              <a:xfrm>
                <a:off x="6884597" y="791826"/>
                <a:ext cx="2202910" cy="600164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/>
                </a:prstTxWarp>
                <a:spAutoFit/>
              </a:bodyPr>
              <a:lstStyle/>
              <a:p>
                <a:pPr algn="ctr" defTabSz="914400"/>
                <a:r>
                  <a:rPr lang="en-MY" sz="1400" b="1" dirty="0">
                    <a:ln w="1905"/>
                    <a:solidFill>
                      <a:prstClr val="black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Calibri"/>
                  </a:rPr>
                  <a:t>SILA MATIKAN SUIS </a:t>
                </a:r>
              </a:p>
              <a:p>
                <a:pPr algn="ctr" defTabSz="914400"/>
                <a:r>
                  <a:rPr lang="en-MY" sz="1400" b="1" dirty="0">
                    <a:ln w="1905"/>
                    <a:solidFill>
                      <a:prstClr val="black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Calibri"/>
                  </a:rPr>
                  <a:t>SEBELUM BEREDAR</a:t>
                </a:r>
              </a:p>
            </p:txBody>
          </p:sp>
          <p:grpSp>
            <p:nvGrpSpPr>
              <p:cNvPr id="193" name="Group 192">
                <a:extLst>
                  <a:ext uri="{FF2B5EF4-FFF2-40B4-BE49-F238E27FC236}">
                    <a16:creationId xmlns:a16="http://schemas.microsoft.com/office/drawing/2014/main" id="{9A0520C1-20ED-45A7-A529-24987C6E324B}"/>
                  </a:ext>
                </a:extLst>
              </p:cNvPr>
              <p:cNvGrpSpPr/>
              <p:nvPr/>
            </p:nvGrpSpPr>
            <p:grpSpPr>
              <a:xfrm>
                <a:off x="7549580" y="1192281"/>
                <a:ext cx="962350" cy="1474047"/>
                <a:chOff x="7549580" y="1192281"/>
                <a:chExt cx="962350" cy="1474047"/>
              </a:xfrm>
            </p:grpSpPr>
            <p:grpSp>
              <p:nvGrpSpPr>
                <p:cNvPr id="195" name="Group 194">
                  <a:extLst>
                    <a:ext uri="{FF2B5EF4-FFF2-40B4-BE49-F238E27FC236}">
                      <a16:creationId xmlns:a16="http://schemas.microsoft.com/office/drawing/2014/main" id="{0DBC08EE-0C1B-49A8-A702-B38A1AD4012A}"/>
                    </a:ext>
                  </a:extLst>
                </p:cNvPr>
                <p:cNvGrpSpPr/>
                <p:nvPr/>
              </p:nvGrpSpPr>
              <p:grpSpPr>
                <a:xfrm>
                  <a:off x="7549580" y="1192281"/>
                  <a:ext cx="616076" cy="1154387"/>
                  <a:chOff x="7915026" y="3829889"/>
                  <a:chExt cx="616076" cy="1154387"/>
                </a:xfrm>
              </p:grpSpPr>
              <p:sp>
                <p:nvSpPr>
                  <p:cNvPr id="197" name="Rounded Rectangle 82">
                    <a:extLst>
                      <a:ext uri="{FF2B5EF4-FFF2-40B4-BE49-F238E27FC236}">
                        <a16:creationId xmlns:a16="http://schemas.microsoft.com/office/drawing/2014/main" id="{39C89729-258B-4B0E-8A16-C148805C07F5}"/>
                      </a:ext>
                    </a:extLst>
                  </p:cNvPr>
                  <p:cNvSpPr/>
                  <p:nvPr/>
                </p:nvSpPr>
                <p:spPr>
                  <a:xfrm>
                    <a:off x="7915026" y="3829889"/>
                    <a:ext cx="616076" cy="1154387"/>
                  </a:xfrm>
                  <a:prstGeom prst="roundRect">
                    <a:avLst/>
                  </a:prstGeom>
                  <a:ln>
                    <a:noFill/>
                  </a:ln>
                  <a:scene3d>
                    <a:camera prst="perspectiveLeft"/>
                    <a:lightRig rig="threePt" dir="t"/>
                  </a:scene3d>
                  <a:sp3d>
                    <a:bevelT w="139700" h="139700" prst="divot"/>
                  </a:sp3d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id-ID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98" name="TextBox 197">
                    <a:extLst>
                      <a:ext uri="{FF2B5EF4-FFF2-40B4-BE49-F238E27FC236}">
                        <a16:creationId xmlns:a16="http://schemas.microsoft.com/office/drawing/2014/main" id="{CE1C4781-1949-4C0C-AC37-3BF18415EEC1}"/>
                      </a:ext>
                    </a:extLst>
                  </p:cNvPr>
                  <p:cNvSpPr txBox="1"/>
                  <p:nvPr/>
                </p:nvSpPr>
                <p:spPr>
                  <a:xfrm>
                    <a:off x="8052982" y="3925279"/>
                    <a:ext cx="373820" cy="26161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defTabSz="914400"/>
                    <a:r>
                      <a:rPr lang="en-MY" sz="1100" b="1" dirty="0">
                        <a:solidFill>
                          <a:prstClr val="black"/>
                        </a:solidFill>
                        <a:latin typeface="Calibri"/>
                      </a:rPr>
                      <a:t>ON</a:t>
                    </a:r>
                    <a:endParaRPr lang="id-ID" sz="1100" b="1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99" name="TextBox 198">
                    <a:extLst>
                      <a:ext uri="{FF2B5EF4-FFF2-40B4-BE49-F238E27FC236}">
                        <a16:creationId xmlns:a16="http://schemas.microsoft.com/office/drawing/2014/main" id="{00DEF4B7-C403-40AB-8718-A6F4786EF733}"/>
                      </a:ext>
                    </a:extLst>
                  </p:cNvPr>
                  <p:cNvSpPr txBox="1"/>
                  <p:nvPr/>
                </p:nvSpPr>
                <p:spPr>
                  <a:xfrm>
                    <a:off x="8029190" y="4645759"/>
                    <a:ext cx="409086" cy="26161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defTabSz="914400"/>
                    <a:r>
                      <a:rPr lang="en-MY" sz="1100" b="1" dirty="0">
                        <a:solidFill>
                          <a:prstClr val="black"/>
                        </a:solidFill>
                        <a:latin typeface="Calibri"/>
                      </a:rPr>
                      <a:t>OFF</a:t>
                    </a:r>
                    <a:endParaRPr lang="id-ID" sz="1100" b="1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pic>
              <p:nvPicPr>
                <p:cNvPr id="196" name="Picture 18" descr="http://images.clipartpanda.com/three-finger-clipart-7caK7jdpi.png">
                  <a:extLst>
                    <a:ext uri="{FF2B5EF4-FFF2-40B4-BE49-F238E27FC236}">
                      <a16:creationId xmlns:a16="http://schemas.microsoft.com/office/drawing/2014/main" id="{F7888D88-F75D-4DCD-87A8-C05CF0AB7BE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duotone>
                    <a:prstClr val="black"/>
                    <a:schemeClr val="accent6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20466632">
                  <a:off x="8061322" y="2040130"/>
                  <a:ext cx="450608" cy="62619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94" name="Rounded Rectangle 79">
                <a:extLst>
                  <a:ext uri="{FF2B5EF4-FFF2-40B4-BE49-F238E27FC236}">
                    <a16:creationId xmlns:a16="http://schemas.microsoft.com/office/drawing/2014/main" id="{D2865C37-3484-4870-83B1-3A76EEC86705}"/>
                  </a:ext>
                </a:extLst>
              </p:cNvPr>
              <p:cNvSpPr/>
              <p:nvPr/>
            </p:nvSpPr>
            <p:spPr>
              <a:xfrm>
                <a:off x="6864851" y="308090"/>
                <a:ext cx="2219206" cy="3318940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/>
                <a:endParaRPr lang="id-ID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F5CC691B-B6D7-4CF4-A9A1-26489338FF84}"/>
                </a:ext>
              </a:extLst>
            </p:cNvPr>
            <p:cNvSpPr/>
            <p:nvPr/>
          </p:nvSpPr>
          <p:spPr>
            <a:xfrm rot="16200000">
              <a:off x="2047675" y="1370859"/>
              <a:ext cx="2043893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 defTabSz="914400"/>
              <a:r>
                <a:rPr lang="en-US" sz="1400" b="1" dirty="0">
                  <a:ln/>
                  <a:solidFill>
                    <a:srgbClr val="9BBB59"/>
                  </a:solidFill>
                  <a:latin typeface="Calibri"/>
                </a:rPr>
                <a:t>INISIATIF AMALAN HIJAU</a:t>
              </a:r>
              <a:endParaRPr lang="en-MY" sz="1400" b="1" dirty="0">
                <a:ln/>
                <a:solidFill>
                  <a:srgbClr val="9BBB59"/>
                </a:solidFill>
                <a:latin typeface="Calibri"/>
              </a:endParaRPr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E607665E-8A8E-4EE6-BD58-DB62592A9230}"/>
                </a:ext>
              </a:extLst>
            </p:cNvPr>
            <p:cNvSpPr txBox="1"/>
            <p:nvPr/>
          </p:nvSpPr>
          <p:spPr>
            <a:xfrm>
              <a:off x="2429516" y="941180"/>
              <a:ext cx="400110" cy="1177566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pPr algn="ctr"/>
              <a:r>
                <a:rPr lang="en-MY" sz="1400" b="1" dirty="0"/>
                <a:t>TERIMA KASIH</a:t>
              </a: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A382F6FE-38FA-4D2C-905D-D90981C446BB}"/>
              </a:ext>
            </a:extLst>
          </p:cNvPr>
          <p:cNvGrpSpPr/>
          <p:nvPr/>
        </p:nvGrpSpPr>
        <p:grpSpPr>
          <a:xfrm>
            <a:off x="74604" y="333150"/>
            <a:ext cx="3318940" cy="2219208"/>
            <a:chOff x="30817" y="429535"/>
            <a:chExt cx="3318940" cy="2219208"/>
          </a:xfrm>
        </p:grpSpPr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77C0B0B6-BD4E-468C-A23B-A9C25C0AA15D}"/>
                </a:ext>
              </a:extLst>
            </p:cNvPr>
            <p:cNvGrpSpPr/>
            <p:nvPr/>
          </p:nvGrpSpPr>
          <p:grpSpPr>
            <a:xfrm rot="16200000">
              <a:off x="580683" y="-120331"/>
              <a:ext cx="2219208" cy="3318940"/>
              <a:chOff x="6864851" y="308090"/>
              <a:chExt cx="2219207" cy="3318940"/>
            </a:xfrm>
          </p:grpSpPr>
          <p:pic>
            <p:nvPicPr>
              <p:cNvPr id="110" name="Picture 109">
                <a:extLst>
                  <a:ext uri="{FF2B5EF4-FFF2-40B4-BE49-F238E27FC236}">
                    <a16:creationId xmlns:a16="http://schemas.microsoft.com/office/drawing/2014/main" id="{2FCAD786-96E5-43D7-9499-30617BF40CD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898" t="18186" r="30155" b="32207"/>
              <a:stretch/>
            </p:blipFill>
            <p:spPr>
              <a:xfrm rot="1376728">
                <a:off x="7309780" y="900629"/>
                <a:ext cx="1361672" cy="1734356"/>
              </a:xfrm>
              <a:prstGeom prst="rect">
                <a:avLst/>
              </a:prstGeom>
            </p:spPr>
          </p:pic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34B5E998-3B0A-449D-9CD4-B6E7D9218A5F}"/>
                  </a:ext>
                </a:extLst>
              </p:cNvPr>
              <p:cNvSpPr txBox="1"/>
              <p:nvPr/>
            </p:nvSpPr>
            <p:spPr>
              <a:xfrm>
                <a:off x="6898244" y="791827"/>
                <a:ext cx="2185814" cy="600164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/>
                </a:prstTxWarp>
                <a:spAutoFit/>
              </a:bodyPr>
              <a:lstStyle/>
              <a:p>
                <a:pPr algn="ctr" defTabSz="914400"/>
                <a:r>
                  <a:rPr lang="en-MY" sz="1400" b="1" dirty="0">
                    <a:ln w="1905"/>
                    <a:solidFill>
                      <a:prstClr val="black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Calibri"/>
                  </a:rPr>
                  <a:t>SILA MATIKAN SUIS </a:t>
                </a:r>
              </a:p>
              <a:p>
                <a:pPr algn="ctr" defTabSz="914400"/>
                <a:r>
                  <a:rPr lang="en-MY" sz="1400" b="1" dirty="0">
                    <a:ln w="1905"/>
                    <a:solidFill>
                      <a:prstClr val="black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Calibri"/>
                  </a:rPr>
                  <a:t>SEBELUM BEREDAR</a:t>
                </a:r>
              </a:p>
            </p:txBody>
          </p: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1BF23BC9-7A34-4DF1-B2DB-4515B29B6A50}"/>
                  </a:ext>
                </a:extLst>
              </p:cNvPr>
              <p:cNvGrpSpPr/>
              <p:nvPr/>
            </p:nvGrpSpPr>
            <p:grpSpPr>
              <a:xfrm>
                <a:off x="7549580" y="1192281"/>
                <a:ext cx="962350" cy="1474047"/>
                <a:chOff x="7549580" y="1192281"/>
                <a:chExt cx="962350" cy="1474047"/>
              </a:xfrm>
            </p:grpSpPr>
            <p:grpSp>
              <p:nvGrpSpPr>
                <p:cNvPr id="115" name="Group 114">
                  <a:extLst>
                    <a:ext uri="{FF2B5EF4-FFF2-40B4-BE49-F238E27FC236}">
                      <a16:creationId xmlns:a16="http://schemas.microsoft.com/office/drawing/2014/main" id="{1F2F59D9-81AB-471E-B43B-8FE28CD6F655}"/>
                    </a:ext>
                  </a:extLst>
                </p:cNvPr>
                <p:cNvGrpSpPr/>
                <p:nvPr/>
              </p:nvGrpSpPr>
              <p:grpSpPr>
                <a:xfrm>
                  <a:off x="7549580" y="1192281"/>
                  <a:ext cx="616076" cy="1154387"/>
                  <a:chOff x="7915026" y="3829889"/>
                  <a:chExt cx="616076" cy="1154387"/>
                </a:xfrm>
              </p:grpSpPr>
              <p:sp>
                <p:nvSpPr>
                  <p:cNvPr id="117" name="Rounded Rectangle 82">
                    <a:extLst>
                      <a:ext uri="{FF2B5EF4-FFF2-40B4-BE49-F238E27FC236}">
                        <a16:creationId xmlns:a16="http://schemas.microsoft.com/office/drawing/2014/main" id="{BE40B5E1-FD8C-460B-9A74-D1D53E68E28C}"/>
                      </a:ext>
                    </a:extLst>
                  </p:cNvPr>
                  <p:cNvSpPr/>
                  <p:nvPr/>
                </p:nvSpPr>
                <p:spPr>
                  <a:xfrm>
                    <a:off x="7915026" y="3829889"/>
                    <a:ext cx="616076" cy="1154387"/>
                  </a:xfrm>
                  <a:prstGeom prst="roundRect">
                    <a:avLst/>
                  </a:prstGeom>
                  <a:ln>
                    <a:noFill/>
                  </a:ln>
                  <a:scene3d>
                    <a:camera prst="perspectiveLeft"/>
                    <a:lightRig rig="threePt" dir="t"/>
                  </a:scene3d>
                  <a:sp3d>
                    <a:bevelT w="139700" h="139700" prst="divot"/>
                  </a:sp3d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id-ID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18" name="TextBox 117">
                    <a:extLst>
                      <a:ext uri="{FF2B5EF4-FFF2-40B4-BE49-F238E27FC236}">
                        <a16:creationId xmlns:a16="http://schemas.microsoft.com/office/drawing/2014/main" id="{BC933CC7-705A-4920-BE88-65724E42637F}"/>
                      </a:ext>
                    </a:extLst>
                  </p:cNvPr>
                  <p:cNvSpPr txBox="1"/>
                  <p:nvPr/>
                </p:nvSpPr>
                <p:spPr>
                  <a:xfrm>
                    <a:off x="8052982" y="3925279"/>
                    <a:ext cx="373820" cy="26161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defTabSz="914400"/>
                    <a:r>
                      <a:rPr lang="en-MY" sz="1100" b="1" dirty="0">
                        <a:solidFill>
                          <a:prstClr val="black"/>
                        </a:solidFill>
                        <a:latin typeface="Calibri"/>
                      </a:rPr>
                      <a:t>ON</a:t>
                    </a:r>
                    <a:endParaRPr lang="id-ID" sz="1100" b="1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19" name="TextBox 118">
                    <a:extLst>
                      <a:ext uri="{FF2B5EF4-FFF2-40B4-BE49-F238E27FC236}">
                        <a16:creationId xmlns:a16="http://schemas.microsoft.com/office/drawing/2014/main" id="{4FF13FCB-B89C-49CF-93EE-D771C548ADBB}"/>
                      </a:ext>
                    </a:extLst>
                  </p:cNvPr>
                  <p:cNvSpPr txBox="1"/>
                  <p:nvPr/>
                </p:nvSpPr>
                <p:spPr>
                  <a:xfrm>
                    <a:off x="8029190" y="4645759"/>
                    <a:ext cx="409086" cy="26161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defTabSz="914400"/>
                    <a:r>
                      <a:rPr lang="en-MY" sz="1100" b="1" dirty="0">
                        <a:solidFill>
                          <a:prstClr val="black"/>
                        </a:solidFill>
                        <a:latin typeface="Calibri"/>
                      </a:rPr>
                      <a:t>OFF</a:t>
                    </a:r>
                    <a:endParaRPr lang="id-ID" sz="1100" b="1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pic>
              <p:nvPicPr>
                <p:cNvPr id="116" name="Picture 18" descr="http://images.clipartpanda.com/three-finger-clipart-7caK7jdpi.png">
                  <a:extLst>
                    <a:ext uri="{FF2B5EF4-FFF2-40B4-BE49-F238E27FC236}">
                      <a16:creationId xmlns:a16="http://schemas.microsoft.com/office/drawing/2014/main" id="{47BCE050-09B2-46E9-9002-5E60F1BC099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duotone>
                    <a:prstClr val="black"/>
                    <a:schemeClr val="accent6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20466632">
                  <a:off x="8061322" y="2040130"/>
                  <a:ext cx="450608" cy="62619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14" name="Rounded Rectangle 79">
                <a:extLst>
                  <a:ext uri="{FF2B5EF4-FFF2-40B4-BE49-F238E27FC236}">
                    <a16:creationId xmlns:a16="http://schemas.microsoft.com/office/drawing/2014/main" id="{91782A8B-C645-475B-8086-09C909F70057}"/>
                  </a:ext>
                </a:extLst>
              </p:cNvPr>
              <p:cNvSpPr/>
              <p:nvPr/>
            </p:nvSpPr>
            <p:spPr>
              <a:xfrm>
                <a:off x="6864851" y="308090"/>
                <a:ext cx="2219206" cy="3318940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/>
                <a:endParaRPr lang="id-ID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4D5C0890-F0EA-4BF3-9439-8C8E93536E97}"/>
                </a:ext>
              </a:extLst>
            </p:cNvPr>
            <p:cNvSpPr/>
            <p:nvPr/>
          </p:nvSpPr>
          <p:spPr>
            <a:xfrm rot="16200000">
              <a:off x="2047675" y="1370859"/>
              <a:ext cx="2043893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 defTabSz="914400"/>
              <a:r>
                <a:rPr lang="en-US" sz="1400" b="1" dirty="0">
                  <a:ln/>
                  <a:solidFill>
                    <a:srgbClr val="9BBB59"/>
                  </a:solidFill>
                  <a:latin typeface="Calibri"/>
                </a:rPr>
                <a:t>INISIATIF AMALAN HIJAU</a:t>
              </a:r>
              <a:endParaRPr lang="en-MY" sz="1400" b="1" dirty="0">
                <a:ln/>
                <a:solidFill>
                  <a:srgbClr val="9BBB59"/>
                </a:solidFill>
                <a:latin typeface="Calibri"/>
              </a:endParaRP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1B4DAC69-709F-43BD-B5BF-C58C61341CE8}"/>
                </a:ext>
              </a:extLst>
            </p:cNvPr>
            <p:cNvSpPr txBox="1"/>
            <p:nvPr/>
          </p:nvSpPr>
          <p:spPr>
            <a:xfrm>
              <a:off x="2429516" y="941180"/>
              <a:ext cx="400110" cy="1177566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pPr algn="ctr"/>
              <a:r>
                <a:rPr lang="en-MY" sz="1400" b="1" dirty="0"/>
                <a:t>TERIMA KASIH</a:t>
              </a:r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B2A04EE5-93E4-4226-9945-A4819591E9F3}"/>
              </a:ext>
            </a:extLst>
          </p:cNvPr>
          <p:cNvGrpSpPr/>
          <p:nvPr/>
        </p:nvGrpSpPr>
        <p:grpSpPr>
          <a:xfrm>
            <a:off x="3466651" y="333150"/>
            <a:ext cx="3318940" cy="2222657"/>
            <a:chOff x="30817" y="426086"/>
            <a:chExt cx="3318940" cy="2222657"/>
          </a:xfrm>
        </p:grpSpPr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3A6CF6C1-D491-4A3B-8AC6-96D58C7D21A2}"/>
                </a:ext>
              </a:extLst>
            </p:cNvPr>
            <p:cNvGrpSpPr/>
            <p:nvPr/>
          </p:nvGrpSpPr>
          <p:grpSpPr>
            <a:xfrm rot="16200000">
              <a:off x="578958" y="-122055"/>
              <a:ext cx="2222657" cy="3318940"/>
              <a:chOff x="6864851" y="308090"/>
              <a:chExt cx="2222656" cy="3318940"/>
            </a:xfrm>
          </p:grpSpPr>
          <p:pic>
            <p:nvPicPr>
              <p:cNvPr id="124" name="Picture 123">
                <a:extLst>
                  <a:ext uri="{FF2B5EF4-FFF2-40B4-BE49-F238E27FC236}">
                    <a16:creationId xmlns:a16="http://schemas.microsoft.com/office/drawing/2014/main" id="{E9C8EAA6-D185-4568-ADDE-3AAACABEECC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898" t="18186" r="30155" b="32207"/>
              <a:stretch/>
            </p:blipFill>
            <p:spPr>
              <a:xfrm rot="1376728">
                <a:off x="7309780" y="900629"/>
                <a:ext cx="1361672" cy="1734356"/>
              </a:xfrm>
              <a:prstGeom prst="rect">
                <a:avLst/>
              </a:prstGeom>
            </p:spPr>
          </p:pic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EDAAFD02-7C8A-48D7-A90E-F9CFAF422746}"/>
                  </a:ext>
                </a:extLst>
              </p:cNvPr>
              <p:cNvSpPr txBox="1"/>
              <p:nvPr/>
            </p:nvSpPr>
            <p:spPr>
              <a:xfrm>
                <a:off x="6884597" y="791826"/>
                <a:ext cx="2202910" cy="600164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/>
                </a:prstTxWarp>
                <a:spAutoFit/>
              </a:bodyPr>
              <a:lstStyle/>
              <a:p>
                <a:pPr algn="ctr" defTabSz="914400"/>
                <a:r>
                  <a:rPr lang="en-MY" sz="1400" b="1" dirty="0">
                    <a:ln w="1905"/>
                    <a:solidFill>
                      <a:prstClr val="black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Calibri"/>
                  </a:rPr>
                  <a:t>SILA MATIKAN SUIS </a:t>
                </a:r>
              </a:p>
              <a:p>
                <a:pPr algn="ctr" defTabSz="914400"/>
                <a:r>
                  <a:rPr lang="en-MY" sz="1400" b="1" dirty="0">
                    <a:ln w="1905"/>
                    <a:solidFill>
                      <a:prstClr val="black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Calibri"/>
                  </a:rPr>
                  <a:t>SEBELUM BEREDAR</a:t>
                </a:r>
              </a:p>
            </p:txBody>
          </p: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C85BA125-38C2-4EFE-9351-4D008DD197BA}"/>
                  </a:ext>
                </a:extLst>
              </p:cNvPr>
              <p:cNvGrpSpPr/>
              <p:nvPr/>
            </p:nvGrpSpPr>
            <p:grpSpPr>
              <a:xfrm>
                <a:off x="7549580" y="1192281"/>
                <a:ext cx="962350" cy="1474047"/>
                <a:chOff x="7549580" y="1192281"/>
                <a:chExt cx="962350" cy="1474047"/>
              </a:xfrm>
            </p:grpSpPr>
            <p:grpSp>
              <p:nvGrpSpPr>
                <p:cNvPr id="130" name="Group 129">
                  <a:extLst>
                    <a:ext uri="{FF2B5EF4-FFF2-40B4-BE49-F238E27FC236}">
                      <a16:creationId xmlns:a16="http://schemas.microsoft.com/office/drawing/2014/main" id="{D18FD86D-798D-4420-B789-78EDB07FADFC}"/>
                    </a:ext>
                  </a:extLst>
                </p:cNvPr>
                <p:cNvGrpSpPr/>
                <p:nvPr/>
              </p:nvGrpSpPr>
              <p:grpSpPr>
                <a:xfrm>
                  <a:off x="7549580" y="1192281"/>
                  <a:ext cx="616076" cy="1154387"/>
                  <a:chOff x="7915026" y="3829889"/>
                  <a:chExt cx="616076" cy="1154387"/>
                </a:xfrm>
              </p:grpSpPr>
              <p:sp>
                <p:nvSpPr>
                  <p:cNvPr id="132" name="Rounded Rectangle 82">
                    <a:extLst>
                      <a:ext uri="{FF2B5EF4-FFF2-40B4-BE49-F238E27FC236}">
                        <a16:creationId xmlns:a16="http://schemas.microsoft.com/office/drawing/2014/main" id="{7C57B4F3-68C8-49FC-973C-E6525B7F12FB}"/>
                      </a:ext>
                    </a:extLst>
                  </p:cNvPr>
                  <p:cNvSpPr/>
                  <p:nvPr/>
                </p:nvSpPr>
                <p:spPr>
                  <a:xfrm>
                    <a:off x="7915026" y="3829889"/>
                    <a:ext cx="616076" cy="1154387"/>
                  </a:xfrm>
                  <a:prstGeom prst="roundRect">
                    <a:avLst/>
                  </a:prstGeom>
                  <a:ln>
                    <a:noFill/>
                  </a:ln>
                  <a:scene3d>
                    <a:camera prst="perspectiveLeft"/>
                    <a:lightRig rig="threePt" dir="t"/>
                  </a:scene3d>
                  <a:sp3d>
                    <a:bevelT w="139700" h="139700" prst="divot"/>
                  </a:sp3d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id-ID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33" name="TextBox 132">
                    <a:extLst>
                      <a:ext uri="{FF2B5EF4-FFF2-40B4-BE49-F238E27FC236}">
                        <a16:creationId xmlns:a16="http://schemas.microsoft.com/office/drawing/2014/main" id="{AEB5394F-8D0D-40C4-B3E1-920E316E28D7}"/>
                      </a:ext>
                    </a:extLst>
                  </p:cNvPr>
                  <p:cNvSpPr txBox="1"/>
                  <p:nvPr/>
                </p:nvSpPr>
                <p:spPr>
                  <a:xfrm>
                    <a:off x="8052982" y="3925279"/>
                    <a:ext cx="373820" cy="26161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defTabSz="914400"/>
                    <a:r>
                      <a:rPr lang="en-MY" sz="1100" b="1" dirty="0">
                        <a:solidFill>
                          <a:prstClr val="black"/>
                        </a:solidFill>
                        <a:latin typeface="Calibri"/>
                      </a:rPr>
                      <a:t>ON</a:t>
                    </a:r>
                    <a:endParaRPr lang="id-ID" sz="1100" b="1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34" name="TextBox 133">
                    <a:extLst>
                      <a:ext uri="{FF2B5EF4-FFF2-40B4-BE49-F238E27FC236}">
                        <a16:creationId xmlns:a16="http://schemas.microsoft.com/office/drawing/2014/main" id="{925642AC-D06B-4B46-B0D6-F657E9634DFB}"/>
                      </a:ext>
                    </a:extLst>
                  </p:cNvPr>
                  <p:cNvSpPr txBox="1"/>
                  <p:nvPr/>
                </p:nvSpPr>
                <p:spPr>
                  <a:xfrm>
                    <a:off x="8029190" y="4645759"/>
                    <a:ext cx="409086" cy="26161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defTabSz="914400"/>
                    <a:r>
                      <a:rPr lang="en-MY" sz="1100" b="1" dirty="0">
                        <a:solidFill>
                          <a:prstClr val="black"/>
                        </a:solidFill>
                        <a:latin typeface="Calibri"/>
                      </a:rPr>
                      <a:t>OFF</a:t>
                    </a:r>
                    <a:endParaRPr lang="id-ID" sz="1100" b="1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pic>
              <p:nvPicPr>
                <p:cNvPr id="131" name="Picture 18" descr="http://images.clipartpanda.com/three-finger-clipart-7caK7jdpi.png">
                  <a:extLst>
                    <a:ext uri="{FF2B5EF4-FFF2-40B4-BE49-F238E27FC236}">
                      <a16:creationId xmlns:a16="http://schemas.microsoft.com/office/drawing/2014/main" id="{B53F9768-5D23-4FC3-B76D-7A0336A1379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duotone>
                    <a:prstClr val="black"/>
                    <a:schemeClr val="accent6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20466632">
                  <a:off x="8061322" y="2040130"/>
                  <a:ext cx="450608" cy="62619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29" name="Rounded Rectangle 79">
                <a:extLst>
                  <a:ext uri="{FF2B5EF4-FFF2-40B4-BE49-F238E27FC236}">
                    <a16:creationId xmlns:a16="http://schemas.microsoft.com/office/drawing/2014/main" id="{2E456280-2985-426A-B395-CA08E70DCCB8}"/>
                  </a:ext>
                </a:extLst>
              </p:cNvPr>
              <p:cNvSpPr/>
              <p:nvPr/>
            </p:nvSpPr>
            <p:spPr>
              <a:xfrm>
                <a:off x="6864851" y="308090"/>
                <a:ext cx="2219206" cy="3318940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/>
                <a:endParaRPr lang="id-ID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F2FAA0C8-7B15-4C03-9B81-C7D34BBC753D}"/>
                </a:ext>
              </a:extLst>
            </p:cNvPr>
            <p:cNvSpPr/>
            <p:nvPr/>
          </p:nvSpPr>
          <p:spPr>
            <a:xfrm rot="16200000">
              <a:off x="2047675" y="1370859"/>
              <a:ext cx="2043893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 defTabSz="914400"/>
              <a:r>
                <a:rPr lang="en-US" sz="1400" b="1" dirty="0">
                  <a:ln/>
                  <a:solidFill>
                    <a:srgbClr val="9BBB59"/>
                  </a:solidFill>
                  <a:latin typeface="Calibri"/>
                </a:rPr>
                <a:t>INISIATIF AMALAN HIJAU</a:t>
              </a:r>
              <a:endParaRPr lang="en-MY" sz="1400" b="1" dirty="0">
                <a:ln/>
                <a:solidFill>
                  <a:srgbClr val="9BBB59"/>
                </a:solidFill>
                <a:latin typeface="Calibri"/>
              </a:endParaRP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9EEE3CC0-6FB0-4C2E-887D-C95899A6B394}"/>
                </a:ext>
              </a:extLst>
            </p:cNvPr>
            <p:cNvSpPr txBox="1"/>
            <p:nvPr/>
          </p:nvSpPr>
          <p:spPr>
            <a:xfrm>
              <a:off x="2429516" y="941180"/>
              <a:ext cx="400110" cy="1177566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pPr algn="ctr"/>
              <a:r>
                <a:rPr lang="en-MY" sz="1400" b="1" dirty="0"/>
                <a:t>TERIMA KASIH</a:t>
              </a:r>
            </a:p>
          </p:txBody>
        </p:sp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61505CF0-499A-4922-B5AC-B2BB6B682424}"/>
              </a:ext>
            </a:extLst>
          </p:cNvPr>
          <p:cNvGrpSpPr/>
          <p:nvPr/>
        </p:nvGrpSpPr>
        <p:grpSpPr>
          <a:xfrm>
            <a:off x="74604" y="7278312"/>
            <a:ext cx="3318940" cy="2219208"/>
            <a:chOff x="30817" y="429535"/>
            <a:chExt cx="3318940" cy="2219208"/>
          </a:xfrm>
        </p:grpSpPr>
        <p:grpSp>
          <p:nvGrpSpPr>
            <p:cNvPr id="277" name="Group 276">
              <a:extLst>
                <a:ext uri="{FF2B5EF4-FFF2-40B4-BE49-F238E27FC236}">
                  <a16:creationId xmlns:a16="http://schemas.microsoft.com/office/drawing/2014/main" id="{3FD77E72-4442-476E-AEAF-AAD0416918CA}"/>
                </a:ext>
              </a:extLst>
            </p:cNvPr>
            <p:cNvGrpSpPr/>
            <p:nvPr/>
          </p:nvGrpSpPr>
          <p:grpSpPr>
            <a:xfrm rot="16200000">
              <a:off x="580683" y="-120331"/>
              <a:ext cx="2219208" cy="3318940"/>
              <a:chOff x="6864851" y="308090"/>
              <a:chExt cx="2219207" cy="3318940"/>
            </a:xfrm>
          </p:grpSpPr>
          <p:pic>
            <p:nvPicPr>
              <p:cNvPr id="280" name="Picture 279">
                <a:extLst>
                  <a:ext uri="{FF2B5EF4-FFF2-40B4-BE49-F238E27FC236}">
                    <a16:creationId xmlns:a16="http://schemas.microsoft.com/office/drawing/2014/main" id="{C4E65941-48F3-4D9C-95A7-724FFB40052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898" t="18186" r="30155" b="32207"/>
              <a:stretch/>
            </p:blipFill>
            <p:spPr>
              <a:xfrm rot="1376728">
                <a:off x="7309780" y="900629"/>
                <a:ext cx="1361672" cy="1734356"/>
              </a:xfrm>
              <a:prstGeom prst="rect">
                <a:avLst/>
              </a:prstGeom>
            </p:spPr>
          </p:pic>
          <p:sp>
            <p:nvSpPr>
              <p:cNvPr id="281" name="TextBox 280">
                <a:extLst>
                  <a:ext uri="{FF2B5EF4-FFF2-40B4-BE49-F238E27FC236}">
                    <a16:creationId xmlns:a16="http://schemas.microsoft.com/office/drawing/2014/main" id="{AEA2AC73-B086-44C8-979A-1344E91A7832}"/>
                  </a:ext>
                </a:extLst>
              </p:cNvPr>
              <p:cNvSpPr txBox="1"/>
              <p:nvPr/>
            </p:nvSpPr>
            <p:spPr>
              <a:xfrm>
                <a:off x="6898244" y="791827"/>
                <a:ext cx="2185814" cy="600164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/>
                </a:prstTxWarp>
                <a:spAutoFit/>
              </a:bodyPr>
              <a:lstStyle/>
              <a:p>
                <a:pPr algn="ctr" defTabSz="914400"/>
                <a:r>
                  <a:rPr lang="en-MY" sz="1400" b="1" dirty="0">
                    <a:ln w="1905"/>
                    <a:solidFill>
                      <a:prstClr val="black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Calibri"/>
                  </a:rPr>
                  <a:t>SILA MATIKAN SUIS </a:t>
                </a:r>
              </a:p>
              <a:p>
                <a:pPr algn="ctr" defTabSz="914400"/>
                <a:r>
                  <a:rPr lang="en-MY" sz="1400" b="1" dirty="0">
                    <a:ln w="1905"/>
                    <a:solidFill>
                      <a:prstClr val="black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Calibri"/>
                  </a:rPr>
                  <a:t>SEBELUM BEREDAR</a:t>
                </a:r>
              </a:p>
            </p:txBody>
          </p:sp>
          <p:grpSp>
            <p:nvGrpSpPr>
              <p:cNvPr id="282" name="Group 281">
                <a:extLst>
                  <a:ext uri="{FF2B5EF4-FFF2-40B4-BE49-F238E27FC236}">
                    <a16:creationId xmlns:a16="http://schemas.microsoft.com/office/drawing/2014/main" id="{0C799B00-2E88-4CC3-A95C-976EB69B7ED4}"/>
                  </a:ext>
                </a:extLst>
              </p:cNvPr>
              <p:cNvGrpSpPr/>
              <p:nvPr/>
            </p:nvGrpSpPr>
            <p:grpSpPr>
              <a:xfrm>
                <a:off x="7549580" y="1192281"/>
                <a:ext cx="962350" cy="1474047"/>
                <a:chOff x="7549580" y="1192281"/>
                <a:chExt cx="962350" cy="1474047"/>
              </a:xfrm>
            </p:grpSpPr>
            <p:grpSp>
              <p:nvGrpSpPr>
                <p:cNvPr id="284" name="Group 283">
                  <a:extLst>
                    <a:ext uri="{FF2B5EF4-FFF2-40B4-BE49-F238E27FC236}">
                      <a16:creationId xmlns:a16="http://schemas.microsoft.com/office/drawing/2014/main" id="{EB67B8C3-9292-44FE-B1C9-6C485F888F0C}"/>
                    </a:ext>
                  </a:extLst>
                </p:cNvPr>
                <p:cNvGrpSpPr/>
                <p:nvPr/>
              </p:nvGrpSpPr>
              <p:grpSpPr>
                <a:xfrm>
                  <a:off x="7549580" y="1192281"/>
                  <a:ext cx="616076" cy="1154387"/>
                  <a:chOff x="7915026" y="3829889"/>
                  <a:chExt cx="616076" cy="1154387"/>
                </a:xfrm>
              </p:grpSpPr>
              <p:sp>
                <p:nvSpPr>
                  <p:cNvPr id="286" name="Rounded Rectangle 82">
                    <a:extLst>
                      <a:ext uri="{FF2B5EF4-FFF2-40B4-BE49-F238E27FC236}">
                        <a16:creationId xmlns:a16="http://schemas.microsoft.com/office/drawing/2014/main" id="{D90E3AF4-C655-4019-8DE5-F3CD95940A36}"/>
                      </a:ext>
                    </a:extLst>
                  </p:cNvPr>
                  <p:cNvSpPr/>
                  <p:nvPr/>
                </p:nvSpPr>
                <p:spPr>
                  <a:xfrm>
                    <a:off x="7915026" y="3829889"/>
                    <a:ext cx="616076" cy="1154387"/>
                  </a:xfrm>
                  <a:prstGeom prst="roundRect">
                    <a:avLst/>
                  </a:prstGeom>
                  <a:ln>
                    <a:noFill/>
                  </a:ln>
                  <a:scene3d>
                    <a:camera prst="perspectiveLeft"/>
                    <a:lightRig rig="threePt" dir="t"/>
                  </a:scene3d>
                  <a:sp3d>
                    <a:bevelT w="139700" h="139700" prst="divot"/>
                  </a:sp3d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id-ID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87" name="TextBox 286">
                    <a:extLst>
                      <a:ext uri="{FF2B5EF4-FFF2-40B4-BE49-F238E27FC236}">
                        <a16:creationId xmlns:a16="http://schemas.microsoft.com/office/drawing/2014/main" id="{6AF5BF78-C5EE-48AE-A3EA-3CD31C99B73B}"/>
                      </a:ext>
                    </a:extLst>
                  </p:cNvPr>
                  <p:cNvSpPr txBox="1"/>
                  <p:nvPr/>
                </p:nvSpPr>
                <p:spPr>
                  <a:xfrm>
                    <a:off x="8052982" y="3925279"/>
                    <a:ext cx="373820" cy="26161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defTabSz="914400"/>
                    <a:r>
                      <a:rPr lang="en-MY" sz="1100" b="1" dirty="0">
                        <a:solidFill>
                          <a:prstClr val="black"/>
                        </a:solidFill>
                        <a:latin typeface="Calibri"/>
                      </a:rPr>
                      <a:t>ON</a:t>
                    </a:r>
                    <a:endParaRPr lang="id-ID" sz="1100" b="1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88" name="TextBox 287">
                    <a:extLst>
                      <a:ext uri="{FF2B5EF4-FFF2-40B4-BE49-F238E27FC236}">
                        <a16:creationId xmlns:a16="http://schemas.microsoft.com/office/drawing/2014/main" id="{D6A44639-2826-4B70-966E-387E69B4F684}"/>
                      </a:ext>
                    </a:extLst>
                  </p:cNvPr>
                  <p:cNvSpPr txBox="1"/>
                  <p:nvPr/>
                </p:nvSpPr>
                <p:spPr>
                  <a:xfrm>
                    <a:off x="8029190" y="4645759"/>
                    <a:ext cx="409086" cy="26161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defTabSz="914400"/>
                    <a:r>
                      <a:rPr lang="en-MY" sz="1100" b="1" dirty="0">
                        <a:solidFill>
                          <a:prstClr val="black"/>
                        </a:solidFill>
                        <a:latin typeface="Calibri"/>
                      </a:rPr>
                      <a:t>OFF</a:t>
                    </a:r>
                    <a:endParaRPr lang="id-ID" sz="1100" b="1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pic>
              <p:nvPicPr>
                <p:cNvPr id="285" name="Picture 18" descr="http://images.clipartpanda.com/three-finger-clipart-7caK7jdpi.png">
                  <a:extLst>
                    <a:ext uri="{FF2B5EF4-FFF2-40B4-BE49-F238E27FC236}">
                      <a16:creationId xmlns:a16="http://schemas.microsoft.com/office/drawing/2014/main" id="{6BEBF476-B6AA-422A-AA37-DB0AD64EA4C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duotone>
                    <a:prstClr val="black"/>
                    <a:schemeClr val="accent6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20466632">
                  <a:off x="8061322" y="2040130"/>
                  <a:ext cx="450608" cy="62619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283" name="Rounded Rectangle 79">
                <a:extLst>
                  <a:ext uri="{FF2B5EF4-FFF2-40B4-BE49-F238E27FC236}">
                    <a16:creationId xmlns:a16="http://schemas.microsoft.com/office/drawing/2014/main" id="{AEEAC4D0-00D2-4269-B131-E89F75B041D6}"/>
                  </a:ext>
                </a:extLst>
              </p:cNvPr>
              <p:cNvSpPr/>
              <p:nvPr/>
            </p:nvSpPr>
            <p:spPr>
              <a:xfrm>
                <a:off x="6864851" y="308090"/>
                <a:ext cx="2219206" cy="3318940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/>
                <a:endParaRPr lang="id-ID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78" name="Rectangle 277">
              <a:extLst>
                <a:ext uri="{FF2B5EF4-FFF2-40B4-BE49-F238E27FC236}">
                  <a16:creationId xmlns:a16="http://schemas.microsoft.com/office/drawing/2014/main" id="{9C6D1921-C330-40AB-BF2D-A1B3B27DEE48}"/>
                </a:ext>
              </a:extLst>
            </p:cNvPr>
            <p:cNvSpPr/>
            <p:nvPr/>
          </p:nvSpPr>
          <p:spPr>
            <a:xfrm rot="16200000">
              <a:off x="2047675" y="1370859"/>
              <a:ext cx="2043893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 defTabSz="914400"/>
              <a:r>
                <a:rPr lang="en-US" sz="1400" b="1" dirty="0">
                  <a:ln/>
                  <a:solidFill>
                    <a:srgbClr val="9BBB59"/>
                  </a:solidFill>
                  <a:latin typeface="Calibri"/>
                </a:rPr>
                <a:t>INISIATIF AMALAN HIJAU</a:t>
              </a:r>
              <a:endParaRPr lang="en-MY" sz="1400" b="1" dirty="0">
                <a:ln/>
                <a:solidFill>
                  <a:srgbClr val="9BBB59"/>
                </a:solidFill>
                <a:latin typeface="Calibri"/>
              </a:endParaRPr>
            </a:p>
          </p:txBody>
        </p:sp>
        <p:sp>
          <p:nvSpPr>
            <p:cNvPr id="279" name="TextBox 278">
              <a:extLst>
                <a:ext uri="{FF2B5EF4-FFF2-40B4-BE49-F238E27FC236}">
                  <a16:creationId xmlns:a16="http://schemas.microsoft.com/office/drawing/2014/main" id="{101D49C4-CE34-44CA-A438-B5A82A11A3BD}"/>
                </a:ext>
              </a:extLst>
            </p:cNvPr>
            <p:cNvSpPr txBox="1"/>
            <p:nvPr/>
          </p:nvSpPr>
          <p:spPr>
            <a:xfrm>
              <a:off x="2429516" y="941180"/>
              <a:ext cx="400110" cy="1177566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pPr algn="ctr"/>
              <a:r>
                <a:rPr lang="en-MY" sz="1400" b="1" dirty="0"/>
                <a:t>TERIMA KASIH</a:t>
              </a:r>
            </a:p>
          </p:txBody>
        </p:sp>
      </p:grp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CBBF4DC4-AC27-402A-82DB-5C2D97F64E55}"/>
              </a:ext>
            </a:extLst>
          </p:cNvPr>
          <p:cNvGrpSpPr/>
          <p:nvPr/>
        </p:nvGrpSpPr>
        <p:grpSpPr>
          <a:xfrm>
            <a:off x="3466651" y="7278312"/>
            <a:ext cx="3318940" cy="2222657"/>
            <a:chOff x="30817" y="426086"/>
            <a:chExt cx="3318940" cy="2222657"/>
          </a:xfrm>
        </p:grpSpPr>
        <p:grpSp>
          <p:nvGrpSpPr>
            <p:cNvPr id="290" name="Group 289">
              <a:extLst>
                <a:ext uri="{FF2B5EF4-FFF2-40B4-BE49-F238E27FC236}">
                  <a16:creationId xmlns:a16="http://schemas.microsoft.com/office/drawing/2014/main" id="{179BEB3B-9816-4AA5-B32A-49D99FCEFA89}"/>
                </a:ext>
              </a:extLst>
            </p:cNvPr>
            <p:cNvGrpSpPr/>
            <p:nvPr/>
          </p:nvGrpSpPr>
          <p:grpSpPr>
            <a:xfrm rot="16200000">
              <a:off x="578958" y="-122055"/>
              <a:ext cx="2222657" cy="3318940"/>
              <a:chOff x="6864851" y="308090"/>
              <a:chExt cx="2222656" cy="3318940"/>
            </a:xfrm>
          </p:grpSpPr>
          <p:pic>
            <p:nvPicPr>
              <p:cNvPr id="293" name="Picture 292">
                <a:extLst>
                  <a:ext uri="{FF2B5EF4-FFF2-40B4-BE49-F238E27FC236}">
                    <a16:creationId xmlns:a16="http://schemas.microsoft.com/office/drawing/2014/main" id="{1989D7BC-3A99-42F8-91F1-8E2640456F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898" t="18186" r="30155" b="32207"/>
              <a:stretch/>
            </p:blipFill>
            <p:spPr>
              <a:xfrm rot="1376728">
                <a:off x="7309780" y="900629"/>
                <a:ext cx="1361672" cy="1734356"/>
              </a:xfrm>
              <a:prstGeom prst="rect">
                <a:avLst/>
              </a:prstGeom>
            </p:spPr>
          </p:pic>
          <p:sp>
            <p:nvSpPr>
              <p:cNvPr id="294" name="TextBox 293">
                <a:extLst>
                  <a:ext uri="{FF2B5EF4-FFF2-40B4-BE49-F238E27FC236}">
                    <a16:creationId xmlns:a16="http://schemas.microsoft.com/office/drawing/2014/main" id="{F7A2705D-1532-4FDF-92E2-063DF5048439}"/>
                  </a:ext>
                </a:extLst>
              </p:cNvPr>
              <p:cNvSpPr txBox="1"/>
              <p:nvPr/>
            </p:nvSpPr>
            <p:spPr>
              <a:xfrm>
                <a:off x="6884597" y="791826"/>
                <a:ext cx="2202910" cy="600164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/>
                </a:prstTxWarp>
                <a:spAutoFit/>
              </a:bodyPr>
              <a:lstStyle/>
              <a:p>
                <a:pPr algn="ctr" defTabSz="914400"/>
                <a:r>
                  <a:rPr lang="en-MY" sz="1400" b="1" dirty="0">
                    <a:ln w="1905"/>
                    <a:solidFill>
                      <a:prstClr val="black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Calibri"/>
                  </a:rPr>
                  <a:t>SILA MATIKAN SUIS </a:t>
                </a:r>
              </a:p>
              <a:p>
                <a:pPr algn="ctr" defTabSz="914400"/>
                <a:r>
                  <a:rPr lang="en-MY" sz="1400" b="1" dirty="0">
                    <a:ln w="1905"/>
                    <a:solidFill>
                      <a:prstClr val="black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Calibri"/>
                  </a:rPr>
                  <a:t>SEBELUM BEREDAR</a:t>
                </a:r>
              </a:p>
            </p:txBody>
          </p:sp>
          <p:grpSp>
            <p:nvGrpSpPr>
              <p:cNvPr id="295" name="Group 294">
                <a:extLst>
                  <a:ext uri="{FF2B5EF4-FFF2-40B4-BE49-F238E27FC236}">
                    <a16:creationId xmlns:a16="http://schemas.microsoft.com/office/drawing/2014/main" id="{49516FCF-1443-4F51-A1A1-1DBEBF17E507}"/>
                  </a:ext>
                </a:extLst>
              </p:cNvPr>
              <p:cNvGrpSpPr/>
              <p:nvPr/>
            </p:nvGrpSpPr>
            <p:grpSpPr>
              <a:xfrm>
                <a:off x="7549580" y="1192281"/>
                <a:ext cx="962350" cy="1474047"/>
                <a:chOff x="7549580" y="1192281"/>
                <a:chExt cx="962350" cy="1474047"/>
              </a:xfrm>
            </p:grpSpPr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id="{E903A074-F3BA-4E6E-9CFE-91064D6D5094}"/>
                    </a:ext>
                  </a:extLst>
                </p:cNvPr>
                <p:cNvGrpSpPr/>
                <p:nvPr/>
              </p:nvGrpSpPr>
              <p:grpSpPr>
                <a:xfrm>
                  <a:off x="7549580" y="1192281"/>
                  <a:ext cx="616076" cy="1154387"/>
                  <a:chOff x="7915026" y="3829889"/>
                  <a:chExt cx="616076" cy="1154387"/>
                </a:xfrm>
              </p:grpSpPr>
              <p:sp>
                <p:nvSpPr>
                  <p:cNvPr id="299" name="Rounded Rectangle 82">
                    <a:extLst>
                      <a:ext uri="{FF2B5EF4-FFF2-40B4-BE49-F238E27FC236}">
                        <a16:creationId xmlns:a16="http://schemas.microsoft.com/office/drawing/2014/main" id="{C1A1586D-EA0C-4333-97E6-2F5D025A3175}"/>
                      </a:ext>
                    </a:extLst>
                  </p:cNvPr>
                  <p:cNvSpPr/>
                  <p:nvPr/>
                </p:nvSpPr>
                <p:spPr>
                  <a:xfrm>
                    <a:off x="7915026" y="3829889"/>
                    <a:ext cx="616076" cy="1154387"/>
                  </a:xfrm>
                  <a:prstGeom prst="roundRect">
                    <a:avLst/>
                  </a:prstGeom>
                  <a:ln>
                    <a:noFill/>
                  </a:ln>
                  <a:scene3d>
                    <a:camera prst="perspectiveLeft"/>
                    <a:lightRig rig="threePt" dir="t"/>
                  </a:scene3d>
                  <a:sp3d>
                    <a:bevelT w="139700" h="139700" prst="divot"/>
                  </a:sp3d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id-ID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00" name="TextBox 299">
                    <a:extLst>
                      <a:ext uri="{FF2B5EF4-FFF2-40B4-BE49-F238E27FC236}">
                        <a16:creationId xmlns:a16="http://schemas.microsoft.com/office/drawing/2014/main" id="{A4F39D19-1DD9-4A20-A5DF-49B0C2AE7B5A}"/>
                      </a:ext>
                    </a:extLst>
                  </p:cNvPr>
                  <p:cNvSpPr txBox="1"/>
                  <p:nvPr/>
                </p:nvSpPr>
                <p:spPr>
                  <a:xfrm>
                    <a:off x="8052982" y="3925279"/>
                    <a:ext cx="373820" cy="26161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defTabSz="914400"/>
                    <a:r>
                      <a:rPr lang="en-MY" sz="1100" b="1" dirty="0">
                        <a:solidFill>
                          <a:prstClr val="black"/>
                        </a:solidFill>
                        <a:latin typeface="Calibri"/>
                      </a:rPr>
                      <a:t>ON</a:t>
                    </a:r>
                    <a:endParaRPr lang="id-ID" sz="1100" b="1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01" name="TextBox 300">
                    <a:extLst>
                      <a:ext uri="{FF2B5EF4-FFF2-40B4-BE49-F238E27FC236}">
                        <a16:creationId xmlns:a16="http://schemas.microsoft.com/office/drawing/2014/main" id="{EEE66CC0-F64E-4C6C-811F-8705A06A0699}"/>
                      </a:ext>
                    </a:extLst>
                  </p:cNvPr>
                  <p:cNvSpPr txBox="1"/>
                  <p:nvPr/>
                </p:nvSpPr>
                <p:spPr>
                  <a:xfrm>
                    <a:off x="8029190" y="4645759"/>
                    <a:ext cx="409086" cy="26161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defTabSz="914400"/>
                    <a:r>
                      <a:rPr lang="en-MY" sz="1100" b="1" dirty="0">
                        <a:solidFill>
                          <a:prstClr val="black"/>
                        </a:solidFill>
                        <a:latin typeface="Calibri"/>
                      </a:rPr>
                      <a:t>OFF</a:t>
                    </a:r>
                    <a:endParaRPr lang="id-ID" sz="1100" b="1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pic>
              <p:nvPicPr>
                <p:cNvPr id="298" name="Picture 18" descr="http://images.clipartpanda.com/three-finger-clipart-7caK7jdpi.png">
                  <a:extLst>
                    <a:ext uri="{FF2B5EF4-FFF2-40B4-BE49-F238E27FC236}">
                      <a16:creationId xmlns:a16="http://schemas.microsoft.com/office/drawing/2014/main" id="{86900FA1-7C49-43AD-94E6-C51DE53FE81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duotone>
                    <a:prstClr val="black"/>
                    <a:schemeClr val="accent6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20466632">
                  <a:off x="8061322" y="2040130"/>
                  <a:ext cx="450608" cy="62619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296" name="Rounded Rectangle 79">
                <a:extLst>
                  <a:ext uri="{FF2B5EF4-FFF2-40B4-BE49-F238E27FC236}">
                    <a16:creationId xmlns:a16="http://schemas.microsoft.com/office/drawing/2014/main" id="{F1958B3C-B4FB-44B9-955D-F7BE558602AC}"/>
                  </a:ext>
                </a:extLst>
              </p:cNvPr>
              <p:cNvSpPr/>
              <p:nvPr/>
            </p:nvSpPr>
            <p:spPr>
              <a:xfrm>
                <a:off x="6864851" y="308090"/>
                <a:ext cx="2219206" cy="3318940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/>
                <a:endParaRPr lang="id-ID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A5EC1845-267A-4F14-8942-0EFEF5CA4BAD}"/>
                </a:ext>
              </a:extLst>
            </p:cNvPr>
            <p:cNvSpPr/>
            <p:nvPr/>
          </p:nvSpPr>
          <p:spPr>
            <a:xfrm rot="16200000">
              <a:off x="2047675" y="1370859"/>
              <a:ext cx="2043893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 defTabSz="914400"/>
              <a:r>
                <a:rPr lang="en-US" sz="1400" b="1" dirty="0">
                  <a:ln/>
                  <a:solidFill>
                    <a:srgbClr val="9BBB59"/>
                  </a:solidFill>
                  <a:latin typeface="Calibri"/>
                </a:rPr>
                <a:t>INISIATIF AMALAN HIJAU</a:t>
              </a:r>
              <a:endParaRPr lang="en-MY" sz="1400" b="1" dirty="0">
                <a:ln/>
                <a:solidFill>
                  <a:srgbClr val="9BBB59"/>
                </a:solidFill>
                <a:latin typeface="Calibri"/>
              </a:endParaRPr>
            </a:p>
          </p:txBody>
        </p:sp>
        <p:sp>
          <p:nvSpPr>
            <p:cNvPr id="292" name="TextBox 291">
              <a:extLst>
                <a:ext uri="{FF2B5EF4-FFF2-40B4-BE49-F238E27FC236}">
                  <a16:creationId xmlns:a16="http://schemas.microsoft.com/office/drawing/2014/main" id="{6D114929-DB33-4FAC-9EC6-793FE4E92054}"/>
                </a:ext>
              </a:extLst>
            </p:cNvPr>
            <p:cNvSpPr txBox="1"/>
            <p:nvPr/>
          </p:nvSpPr>
          <p:spPr>
            <a:xfrm>
              <a:off x="2429516" y="941180"/>
              <a:ext cx="400110" cy="1177566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pPr algn="ctr"/>
              <a:r>
                <a:rPr lang="en-MY" sz="1400" b="1" dirty="0"/>
                <a:t>TERIMA KASIH</a:t>
              </a:r>
            </a:p>
          </p:txBody>
        </p:sp>
      </p:grp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B4307242-DD4D-4B86-AB62-17FA6B8DC797}"/>
              </a:ext>
            </a:extLst>
          </p:cNvPr>
          <p:cNvGrpSpPr/>
          <p:nvPr/>
        </p:nvGrpSpPr>
        <p:grpSpPr>
          <a:xfrm>
            <a:off x="74604" y="4959739"/>
            <a:ext cx="3318940" cy="2219208"/>
            <a:chOff x="30817" y="429535"/>
            <a:chExt cx="3318940" cy="2219208"/>
          </a:xfrm>
        </p:grpSpPr>
        <p:grpSp>
          <p:nvGrpSpPr>
            <p:cNvPr id="303" name="Group 302">
              <a:extLst>
                <a:ext uri="{FF2B5EF4-FFF2-40B4-BE49-F238E27FC236}">
                  <a16:creationId xmlns:a16="http://schemas.microsoft.com/office/drawing/2014/main" id="{7C7CBD56-F5F4-46B7-B7D6-E3A17B7D9621}"/>
                </a:ext>
              </a:extLst>
            </p:cNvPr>
            <p:cNvGrpSpPr/>
            <p:nvPr/>
          </p:nvGrpSpPr>
          <p:grpSpPr>
            <a:xfrm rot="16200000">
              <a:off x="580683" y="-120331"/>
              <a:ext cx="2219208" cy="3318940"/>
              <a:chOff x="6864851" y="308090"/>
              <a:chExt cx="2219207" cy="3318940"/>
            </a:xfrm>
          </p:grpSpPr>
          <p:pic>
            <p:nvPicPr>
              <p:cNvPr id="306" name="Picture 305">
                <a:extLst>
                  <a:ext uri="{FF2B5EF4-FFF2-40B4-BE49-F238E27FC236}">
                    <a16:creationId xmlns:a16="http://schemas.microsoft.com/office/drawing/2014/main" id="{2F7187CA-9362-4C17-A0E9-D44130F62DA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898" t="18186" r="30155" b="32207"/>
              <a:stretch/>
            </p:blipFill>
            <p:spPr>
              <a:xfrm rot="1376728">
                <a:off x="7309780" y="900629"/>
                <a:ext cx="1361672" cy="1734356"/>
              </a:xfrm>
              <a:prstGeom prst="rect">
                <a:avLst/>
              </a:prstGeom>
            </p:spPr>
          </p:pic>
          <p:sp>
            <p:nvSpPr>
              <p:cNvPr id="307" name="TextBox 306">
                <a:extLst>
                  <a:ext uri="{FF2B5EF4-FFF2-40B4-BE49-F238E27FC236}">
                    <a16:creationId xmlns:a16="http://schemas.microsoft.com/office/drawing/2014/main" id="{4ED86A33-2C82-4023-8DAF-5B4E5794D563}"/>
                  </a:ext>
                </a:extLst>
              </p:cNvPr>
              <p:cNvSpPr txBox="1"/>
              <p:nvPr/>
            </p:nvSpPr>
            <p:spPr>
              <a:xfrm>
                <a:off x="6898244" y="791827"/>
                <a:ext cx="2185814" cy="600164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/>
                </a:prstTxWarp>
                <a:spAutoFit/>
              </a:bodyPr>
              <a:lstStyle/>
              <a:p>
                <a:pPr algn="ctr" defTabSz="914400"/>
                <a:r>
                  <a:rPr lang="en-MY" sz="1400" b="1" dirty="0">
                    <a:ln w="1905"/>
                    <a:solidFill>
                      <a:prstClr val="black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Calibri"/>
                  </a:rPr>
                  <a:t>SILA MATIKAN SUIS </a:t>
                </a:r>
              </a:p>
              <a:p>
                <a:pPr algn="ctr" defTabSz="914400"/>
                <a:r>
                  <a:rPr lang="en-MY" sz="1400" b="1" dirty="0">
                    <a:ln w="1905"/>
                    <a:solidFill>
                      <a:prstClr val="black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Calibri"/>
                  </a:rPr>
                  <a:t>SEBELUM BEREDAR</a:t>
                </a:r>
              </a:p>
            </p:txBody>
          </p:sp>
          <p:grpSp>
            <p:nvGrpSpPr>
              <p:cNvPr id="308" name="Group 307">
                <a:extLst>
                  <a:ext uri="{FF2B5EF4-FFF2-40B4-BE49-F238E27FC236}">
                    <a16:creationId xmlns:a16="http://schemas.microsoft.com/office/drawing/2014/main" id="{E714D27C-6D05-4A6C-A348-5C7020643C7D}"/>
                  </a:ext>
                </a:extLst>
              </p:cNvPr>
              <p:cNvGrpSpPr/>
              <p:nvPr/>
            </p:nvGrpSpPr>
            <p:grpSpPr>
              <a:xfrm>
                <a:off x="7549580" y="1192281"/>
                <a:ext cx="962350" cy="1474047"/>
                <a:chOff x="7549580" y="1192281"/>
                <a:chExt cx="962350" cy="1474047"/>
              </a:xfrm>
            </p:grpSpPr>
            <p:grpSp>
              <p:nvGrpSpPr>
                <p:cNvPr id="310" name="Group 309">
                  <a:extLst>
                    <a:ext uri="{FF2B5EF4-FFF2-40B4-BE49-F238E27FC236}">
                      <a16:creationId xmlns:a16="http://schemas.microsoft.com/office/drawing/2014/main" id="{FB910958-2E4F-4053-BA85-0325CEDB42DB}"/>
                    </a:ext>
                  </a:extLst>
                </p:cNvPr>
                <p:cNvGrpSpPr/>
                <p:nvPr/>
              </p:nvGrpSpPr>
              <p:grpSpPr>
                <a:xfrm>
                  <a:off x="7549580" y="1192281"/>
                  <a:ext cx="616076" cy="1154387"/>
                  <a:chOff x="7915026" y="3829889"/>
                  <a:chExt cx="616076" cy="1154387"/>
                </a:xfrm>
              </p:grpSpPr>
              <p:sp>
                <p:nvSpPr>
                  <p:cNvPr id="312" name="Rounded Rectangle 82">
                    <a:extLst>
                      <a:ext uri="{FF2B5EF4-FFF2-40B4-BE49-F238E27FC236}">
                        <a16:creationId xmlns:a16="http://schemas.microsoft.com/office/drawing/2014/main" id="{537CCB15-96FE-4DEB-8D82-CA5E2118E220}"/>
                      </a:ext>
                    </a:extLst>
                  </p:cNvPr>
                  <p:cNvSpPr/>
                  <p:nvPr/>
                </p:nvSpPr>
                <p:spPr>
                  <a:xfrm>
                    <a:off x="7915026" y="3829889"/>
                    <a:ext cx="616076" cy="1154387"/>
                  </a:xfrm>
                  <a:prstGeom prst="roundRect">
                    <a:avLst/>
                  </a:prstGeom>
                  <a:ln>
                    <a:noFill/>
                  </a:ln>
                  <a:scene3d>
                    <a:camera prst="perspectiveLeft"/>
                    <a:lightRig rig="threePt" dir="t"/>
                  </a:scene3d>
                  <a:sp3d>
                    <a:bevelT w="139700" h="139700" prst="divot"/>
                  </a:sp3d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id-ID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13" name="TextBox 312">
                    <a:extLst>
                      <a:ext uri="{FF2B5EF4-FFF2-40B4-BE49-F238E27FC236}">
                        <a16:creationId xmlns:a16="http://schemas.microsoft.com/office/drawing/2014/main" id="{D8B6807C-F61F-494E-91A1-1EAA31A22E6A}"/>
                      </a:ext>
                    </a:extLst>
                  </p:cNvPr>
                  <p:cNvSpPr txBox="1"/>
                  <p:nvPr/>
                </p:nvSpPr>
                <p:spPr>
                  <a:xfrm>
                    <a:off x="8052982" y="3925279"/>
                    <a:ext cx="373820" cy="26161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defTabSz="914400"/>
                    <a:r>
                      <a:rPr lang="en-MY" sz="1100" b="1" dirty="0">
                        <a:solidFill>
                          <a:prstClr val="black"/>
                        </a:solidFill>
                        <a:latin typeface="Calibri"/>
                      </a:rPr>
                      <a:t>ON</a:t>
                    </a:r>
                    <a:endParaRPr lang="id-ID" sz="1100" b="1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14" name="TextBox 313">
                    <a:extLst>
                      <a:ext uri="{FF2B5EF4-FFF2-40B4-BE49-F238E27FC236}">
                        <a16:creationId xmlns:a16="http://schemas.microsoft.com/office/drawing/2014/main" id="{69781438-8C0C-4F28-8538-84F65EC77E0B}"/>
                      </a:ext>
                    </a:extLst>
                  </p:cNvPr>
                  <p:cNvSpPr txBox="1"/>
                  <p:nvPr/>
                </p:nvSpPr>
                <p:spPr>
                  <a:xfrm>
                    <a:off x="8029190" y="4645759"/>
                    <a:ext cx="409086" cy="26161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defTabSz="914400"/>
                    <a:r>
                      <a:rPr lang="en-MY" sz="1100" b="1" dirty="0">
                        <a:solidFill>
                          <a:prstClr val="black"/>
                        </a:solidFill>
                        <a:latin typeface="Calibri"/>
                      </a:rPr>
                      <a:t>OFF</a:t>
                    </a:r>
                    <a:endParaRPr lang="id-ID" sz="1100" b="1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pic>
              <p:nvPicPr>
                <p:cNvPr id="311" name="Picture 18" descr="http://images.clipartpanda.com/three-finger-clipart-7caK7jdpi.png">
                  <a:extLst>
                    <a:ext uri="{FF2B5EF4-FFF2-40B4-BE49-F238E27FC236}">
                      <a16:creationId xmlns:a16="http://schemas.microsoft.com/office/drawing/2014/main" id="{7F0C1F80-751E-45C5-977A-B34C08C1034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duotone>
                    <a:prstClr val="black"/>
                    <a:schemeClr val="accent6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20466632">
                  <a:off x="8061322" y="2040130"/>
                  <a:ext cx="450608" cy="62619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09" name="Rounded Rectangle 79">
                <a:extLst>
                  <a:ext uri="{FF2B5EF4-FFF2-40B4-BE49-F238E27FC236}">
                    <a16:creationId xmlns:a16="http://schemas.microsoft.com/office/drawing/2014/main" id="{3FC60401-677B-4723-B024-0608E177E1B1}"/>
                  </a:ext>
                </a:extLst>
              </p:cNvPr>
              <p:cNvSpPr/>
              <p:nvPr/>
            </p:nvSpPr>
            <p:spPr>
              <a:xfrm>
                <a:off x="6864851" y="308090"/>
                <a:ext cx="2219206" cy="3318940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/>
                <a:endParaRPr lang="id-ID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304" name="Rectangle 303">
              <a:extLst>
                <a:ext uri="{FF2B5EF4-FFF2-40B4-BE49-F238E27FC236}">
                  <a16:creationId xmlns:a16="http://schemas.microsoft.com/office/drawing/2014/main" id="{69414484-28C3-4285-864A-616D13B33D4A}"/>
                </a:ext>
              </a:extLst>
            </p:cNvPr>
            <p:cNvSpPr/>
            <p:nvPr/>
          </p:nvSpPr>
          <p:spPr>
            <a:xfrm rot="16200000">
              <a:off x="2047675" y="1370859"/>
              <a:ext cx="2043893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 defTabSz="914400"/>
              <a:r>
                <a:rPr lang="en-US" sz="1400" b="1" dirty="0">
                  <a:ln/>
                  <a:solidFill>
                    <a:srgbClr val="9BBB59"/>
                  </a:solidFill>
                  <a:latin typeface="Calibri"/>
                </a:rPr>
                <a:t>INISIATIF AMALAN HIJAU</a:t>
              </a:r>
              <a:endParaRPr lang="en-MY" sz="1400" b="1" dirty="0">
                <a:ln/>
                <a:solidFill>
                  <a:srgbClr val="9BBB59"/>
                </a:solidFill>
                <a:latin typeface="Calibri"/>
              </a:endParaRPr>
            </a:p>
          </p:txBody>
        </p:sp>
        <p:sp>
          <p:nvSpPr>
            <p:cNvPr id="305" name="TextBox 304">
              <a:extLst>
                <a:ext uri="{FF2B5EF4-FFF2-40B4-BE49-F238E27FC236}">
                  <a16:creationId xmlns:a16="http://schemas.microsoft.com/office/drawing/2014/main" id="{101CAAB4-A3F9-4F69-AC73-57EEE0E721C2}"/>
                </a:ext>
              </a:extLst>
            </p:cNvPr>
            <p:cNvSpPr txBox="1"/>
            <p:nvPr/>
          </p:nvSpPr>
          <p:spPr>
            <a:xfrm>
              <a:off x="2429516" y="941180"/>
              <a:ext cx="400110" cy="1177566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pPr algn="ctr"/>
              <a:r>
                <a:rPr lang="en-MY" sz="1400" b="1" dirty="0"/>
                <a:t>TERIMA KASIH</a:t>
              </a:r>
            </a:p>
          </p:txBody>
        </p:sp>
      </p:grpSp>
      <p:grpSp>
        <p:nvGrpSpPr>
          <p:cNvPr id="315" name="Group 314">
            <a:extLst>
              <a:ext uri="{FF2B5EF4-FFF2-40B4-BE49-F238E27FC236}">
                <a16:creationId xmlns:a16="http://schemas.microsoft.com/office/drawing/2014/main" id="{AB463A7C-815B-4A40-8161-C3552B1F15E1}"/>
              </a:ext>
            </a:extLst>
          </p:cNvPr>
          <p:cNvGrpSpPr/>
          <p:nvPr/>
        </p:nvGrpSpPr>
        <p:grpSpPr>
          <a:xfrm>
            <a:off x="3466651" y="4959739"/>
            <a:ext cx="3318940" cy="2222657"/>
            <a:chOff x="30817" y="426086"/>
            <a:chExt cx="3318940" cy="2222657"/>
          </a:xfrm>
        </p:grpSpPr>
        <p:grpSp>
          <p:nvGrpSpPr>
            <p:cNvPr id="316" name="Group 315">
              <a:extLst>
                <a:ext uri="{FF2B5EF4-FFF2-40B4-BE49-F238E27FC236}">
                  <a16:creationId xmlns:a16="http://schemas.microsoft.com/office/drawing/2014/main" id="{43FF9C84-2E5E-480F-8A33-5E94292D0B5C}"/>
                </a:ext>
              </a:extLst>
            </p:cNvPr>
            <p:cNvGrpSpPr/>
            <p:nvPr/>
          </p:nvGrpSpPr>
          <p:grpSpPr>
            <a:xfrm rot="16200000">
              <a:off x="578958" y="-122055"/>
              <a:ext cx="2222657" cy="3318940"/>
              <a:chOff x="6864851" y="308090"/>
              <a:chExt cx="2222656" cy="3318940"/>
            </a:xfrm>
          </p:grpSpPr>
          <p:pic>
            <p:nvPicPr>
              <p:cNvPr id="319" name="Picture 318">
                <a:extLst>
                  <a:ext uri="{FF2B5EF4-FFF2-40B4-BE49-F238E27FC236}">
                    <a16:creationId xmlns:a16="http://schemas.microsoft.com/office/drawing/2014/main" id="{95A44A25-C1DF-44C4-84DC-39BEA98041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898" t="18186" r="30155" b="32207"/>
              <a:stretch/>
            </p:blipFill>
            <p:spPr>
              <a:xfrm rot="1376728">
                <a:off x="7309780" y="900629"/>
                <a:ext cx="1361672" cy="1734356"/>
              </a:xfrm>
              <a:prstGeom prst="rect">
                <a:avLst/>
              </a:prstGeom>
            </p:spPr>
          </p:pic>
          <p:sp>
            <p:nvSpPr>
              <p:cNvPr id="320" name="TextBox 319">
                <a:extLst>
                  <a:ext uri="{FF2B5EF4-FFF2-40B4-BE49-F238E27FC236}">
                    <a16:creationId xmlns:a16="http://schemas.microsoft.com/office/drawing/2014/main" id="{FAAAD266-D507-4524-9DF1-22B156DB56CD}"/>
                  </a:ext>
                </a:extLst>
              </p:cNvPr>
              <p:cNvSpPr txBox="1"/>
              <p:nvPr/>
            </p:nvSpPr>
            <p:spPr>
              <a:xfrm>
                <a:off x="6884597" y="791826"/>
                <a:ext cx="2202910" cy="600164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/>
                </a:prstTxWarp>
                <a:spAutoFit/>
              </a:bodyPr>
              <a:lstStyle/>
              <a:p>
                <a:pPr algn="ctr" defTabSz="914400"/>
                <a:r>
                  <a:rPr lang="en-MY" sz="1400" b="1" dirty="0">
                    <a:ln w="1905"/>
                    <a:solidFill>
                      <a:prstClr val="black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Calibri"/>
                  </a:rPr>
                  <a:t>SILA MATIKAN SUIS </a:t>
                </a:r>
              </a:p>
              <a:p>
                <a:pPr algn="ctr" defTabSz="914400"/>
                <a:r>
                  <a:rPr lang="en-MY" sz="1400" b="1" dirty="0">
                    <a:ln w="1905"/>
                    <a:solidFill>
                      <a:prstClr val="black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Calibri"/>
                  </a:rPr>
                  <a:t>SEBELUM BEREDAR</a:t>
                </a:r>
              </a:p>
            </p:txBody>
          </p:sp>
          <p:grpSp>
            <p:nvGrpSpPr>
              <p:cNvPr id="321" name="Group 320">
                <a:extLst>
                  <a:ext uri="{FF2B5EF4-FFF2-40B4-BE49-F238E27FC236}">
                    <a16:creationId xmlns:a16="http://schemas.microsoft.com/office/drawing/2014/main" id="{BDEE87CE-E4B5-40B0-B346-05B20E61D630}"/>
                  </a:ext>
                </a:extLst>
              </p:cNvPr>
              <p:cNvGrpSpPr/>
              <p:nvPr/>
            </p:nvGrpSpPr>
            <p:grpSpPr>
              <a:xfrm>
                <a:off x="7549580" y="1192281"/>
                <a:ext cx="962350" cy="1474047"/>
                <a:chOff x="7549580" y="1192281"/>
                <a:chExt cx="962350" cy="1474047"/>
              </a:xfrm>
            </p:grpSpPr>
            <p:grpSp>
              <p:nvGrpSpPr>
                <p:cNvPr id="323" name="Group 322">
                  <a:extLst>
                    <a:ext uri="{FF2B5EF4-FFF2-40B4-BE49-F238E27FC236}">
                      <a16:creationId xmlns:a16="http://schemas.microsoft.com/office/drawing/2014/main" id="{105B1DA6-A6B6-48A8-AE2B-A7BA047EE4F4}"/>
                    </a:ext>
                  </a:extLst>
                </p:cNvPr>
                <p:cNvGrpSpPr/>
                <p:nvPr/>
              </p:nvGrpSpPr>
              <p:grpSpPr>
                <a:xfrm>
                  <a:off x="7549580" y="1192281"/>
                  <a:ext cx="616076" cy="1154387"/>
                  <a:chOff x="7915026" y="3829889"/>
                  <a:chExt cx="616076" cy="1154387"/>
                </a:xfrm>
              </p:grpSpPr>
              <p:sp>
                <p:nvSpPr>
                  <p:cNvPr id="325" name="Rounded Rectangle 82">
                    <a:extLst>
                      <a:ext uri="{FF2B5EF4-FFF2-40B4-BE49-F238E27FC236}">
                        <a16:creationId xmlns:a16="http://schemas.microsoft.com/office/drawing/2014/main" id="{E010FBF5-DF78-423A-B1D6-2718F01DBCA5}"/>
                      </a:ext>
                    </a:extLst>
                  </p:cNvPr>
                  <p:cNvSpPr/>
                  <p:nvPr/>
                </p:nvSpPr>
                <p:spPr>
                  <a:xfrm>
                    <a:off x="7915026" y="3829889"/>
                    <a:ext cx="616076" cy="1154387"/>
                  </a:xfrm>
                  <a:prstGeom prst="roundRect">
                    <a:avLst/>
                  </a:prstGeom>
                  <a:ln>
                    <a:noFill/>
                  </a:ln>
                  <a:scene3d>
                    <a:camera prst="perspectiveLeft"/>
                    <a:lightRig rig="threePt" dir="t"/>
                  </a:scene3d>
                  <a:sp3d>
                    <a:bevelT w="139700" h="139700" prst="divot"/>
                  </a:sp3d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id-ID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26" name="TextBox 325">
                    <a:extLst>
                      <a:ext uri="{FF2B5EF4-FFF2-40B4-BE49-F238E27FC236}">
                        <a16:creationId xmlns:a16="http://schemas.microsoft.com/office/drawing/2014/main" id="{5CB12E32-7C0C-418C-A5F4-24D5EC635C04}"/>
                      </a:ext>
                    </a:extLst>
                  </p:cNvPr>
                  <p:cNvSpPr txBox="1"/>
                  <p:nvPr/>
                </p:nvSpPr>
                <p:spPr>
                  <a:xfrm>
                    <a:off x="8052982" y="3925279"/>
                    <a:ext cx="373820" cy="26161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defTabSz="914400"/>
                    <a:r>
                      <a:rPr lang="en-MY" sz="1100" b="1" dirty="0">
                        <a:solidFill>
                          <a:prstClr val="black"/>
                        </a:solidFill>
                        <a:latin typeface="Calibri"/>
                      </a:rPr>
                      <a:t>ON</a:t>
                    </a:r>
                    <a:endParaRPr lang="id-ID" sz="1100" b="1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27" name="TextBox 326">
                    <a:extLst>
                      <a:ext uri="{FF2B5EF4-FFF2-40B4-BE49-F238E27FC236}">
                        <a16:creationId xmlns:a16="http://schemas.microsoft.com/office/drawing/2014/main" id="{B9383E3E-D5CF-4608-B76B-A5B847B629BD}"/>
                      </a:ext>
                    </a:extLst>
                  </p:cNvPr>
                  <p:cNvSpPr txBox="1"/>
                  <p:nvPr/>
                </p:nvSpPr>
                <p:spPr>
                  <a:xfrm>
                    <a:off x="8029190" y="4645759"/>
                    <a:ext cx="409086" cy="26161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defTabSz="914400"/>
                    <a:r>
                      <a:rPr lang="en-MY" sz="1100" b="1" dirty="0">
                        <a:solidFill>
                          <a:prstClr val="black"/>
                        </a:solidFill>
                        <a:latin typeface="Calibri"/>
                      </a:rPr>
                      <a:t>OFF</a:t>
                    </a:r>
                    <a:endParaRPr lang="id-ID" sz="1100" b="1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pic>
              <p:nvPicPr>
                <p:cNvPr id="324" name="Picture 18" descr="http://images.clipartpanda.com/three-finger-clipart-7caK7jdpi.png">
                  <a:extLst>
                    <a:ext uri="{FF2B5EF4-FFF2-40B4-BE49-F238E27FC236}">
                      <a16:creationId xmlns:a16="http://schemas.microsoft.com/office/drawing/2014/main" id="{3FA9BC6A-58CE-449C-B976-4172D1CE320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duotone>
                    <a:prstClr val="black"/>
                    <a:schemeClr val="accent6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20466632">
                  <a:off x="8061322" y="2040130"/>
                  <a:ext cx="450608" cy="62619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22" name="Rounded Rectangle 79">
                <a:extLst>
                  <a:ext uri="{FF2B5EF4-FFF2-40B4-BE49-F238E27FC236}">
                    <a16:creationId xmlns:a16="http://schemas.microsoft.com/office/drawing/2014/main" id="{FA06B1D2-0645-47A7-939B-AC7047995B31}"/>
                  </a:ext>
                </a:extLst>
              </p:cNvPr>
              <p:cNvSpPr/>
              <p:nvPr/>
            </p:nvSpPr>
            <p:spPr>
              <a:xfrm>
                <a:off x="6864851" y="308090"/>
                <a:ext cx="2219206" cy="3318940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/>
                <a:endParaRPr lang="id-ID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317" name="Rectangle 316">
              <a:extLst>
                <a:ext uri="{FF2B5EF4-FFF2-40B4-BE49-F238E27FC236}">
                  <a16:creationId xmlns:a16="http://schemas.microsoft.com/office/drawing/2014/main" id="{E8366CF2-91C3-47E8-816B-A9E41CE925EB}"/>
                </a:ext>
              </a:extLst>
            </p:cNvPr>
            <p:cNvSpPr/>
            <p:nvPr/>
          </p:nvSpPr>
          <p:spPr>
            <a:xfrm rot="16200000">
              <a:off x="2047675" y="1370859"/>
              <a:ext cx="2043893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 defTabSz="914400"/>
              <a:r>
                <a:rPr lang="en-US" sz="1400" b="1" dirty="0">
                  <a:ln/>
                  <a:solidFill>
                    <a:srgbClr val="9BBB59"/>
                  </a:solidFill>
                  <a:latin typeface="Calibri"/>
                </a:rPr>
                <a:t>INISIATIF AMALAN HIJAU</a:t>
              </a:r>
              <a:endParaRPr lang="en-MY" sz="1400" b="1" dirty="0">
                <a:ln/>
                <a:solidFill>
                  <a:srgbClr val="9BBB59"/>
                </a:solidFill>
                <a:latin typeface="Calibri"/>
              </a:endParaRPr>
            </a:p>
          </p:txBody>
        </p:sp>
        <p:sp>
          <p:nvSpPr>
            <p:cNvPr id="318" name="TextBox 317">
              <a:extLst>
                <a:ext uri="{FF2B5EF4-FFF2-40B4-BE49-F238E27FC236}">
                  <a16:creationId xmlns:a16="http://schemas.microsoft.com/office/drawing/2014/main" id="{C74EA4EA-9856-4E14-934E-1D488E4418AD}"/>
                </a:ext>
              </a:extLst>
            </p:cNvPr>
            <p:cNvSpPr txBox="1"/>
            <p:nvPr/>
          </p:nvSpPr>
          <p:spPr>
            <a:xfrm>
              <a:off x="2429516" y="941180"/>
              <a:ext cx="400110" cy="1177566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pPr algn="ctr"/>
              <a:r>
                <a:rPr lang="en-MY" sz="1400" b="1" dirty="0"/>
                <a:t>TERIMA KASIH</a:t>
              </a:r>
            </a:p>
          </p:txBody>
        </p:sp>
      </p:grpSp>
      <p:sp>
        <p:nvSpPr>
          <p:cNvPr id="328" name="TextBox 327">
            <a:extLst>
              <a:ext uri="{FF2B5EF4-FFF2-40B4-BE49-F238E27FC236}">
                <a16:creationId xmlns:a16="http://schemas.microsoft.com/office/drawing/2014/main" id="{7E91CCD2-E2DA-4283-A520-65CA5C98C569}"/>
              </a:ext>
            </a:extLst>
          </p:cNvPr>
          <p:cNvSpPr txBox="1"/>
          <p:nvPr/>
        </p:nvSpPr>
        <p:spPr>
          <a:xfrm>
            <a:off x="182678" y="101801"/>
            <a:ext cx="86799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ms-MY">
                <a:solidFill>
                  <a:srgbClr val="FF0000"/>
                </a:solidFill>
              </a:rPr>
              <a:t>Contoh</a:t>
            </a:r>
            <a:endParaRPr lang="ms-MY" dirty="0">
              <a:solidFill>
                <a:srgbClr val="FF0000"/>
              </a:solidFill>
            </a:endParaRPr>
          </a:p>
        </p:txBody>
      </p:sp>
      <p:sp>
        <p:nvSpPr>
          <p:cNvPr id="329" name="TextBox 328">
            <a:extLst>
              <a:ext uri="{FF2B5EF4-FFF2-40B4-BE49-F238E27FC236}">
                <a16:creationId xmlns:a16="http://schemas.microsoft.com/office/drawing/2014/main" id="{8A39DAE4-ADAE-448E-939D-770B2194F6FA}"/>
              </a:ext>
            </a:extLst>
          </p:cNvPr>
          <p:cNvSpPr txBox="1"/>
          <p:nvPr/>
        </p:nvSpPr>
        <p:spPr>
          <a:xfrm>
            <a:off x="51785" y="120331"/>
            <a:ext cx="6766583" cy="4001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r" defTabSz="914400"/>
            <a:r>
              <a:rPr lang="ms-MY" sz="2000" dirty="0">
                <a:solidFill>
                  <a:srgbClr val="FF0000"/>
                </a:solidFill>
                <a:latin typeface="Calibri"/>
              </a:rPr>
              <a:t>BORDER MENGGUNAPAKAI WARNA STANDARD ZON</a:t>
            </a:r>
          </a:p>
        </p:txBody>
      </p:sp>
    </p:spTree>
    <p:extLst>
      <p:ext uri="{BB962C8B-B14F-4D97-AF65-F5344CB8AC3E}">
        <p14:creationId xmlns:p14="http://schemas.microsoft.com/office/powerpoint/2010/main" val="4098760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roup 112">
            <a:extLst>
              <a:ext uri="{FF2B5EF4-FFF2-40B4-BE49-F238E27FC236}">
                <a16:creationId xmlns:a16="http://schemas.microsoft.com/office/drawing/2014/main" id="{57DA665B-8FEF-4FD2-821B-202471EA1091}"/>
              </a:ext>
            </a:extLst>
          </p:cNvPr>
          <p:cNvGrpSpPr/>
          <p:nvPr/>
        </p:nvGrpSpPr>
        <p:grpSpPr>
          <a:xfrm>
            <a:off x="74604" y="2651723"/>
            <a:ext cx="3318940" cy="2219208"/>
            <a:chOff x="30817" y="429535"/>
            <a:chExt cx="3318940" cy="2219208"/>
          </a:xfrm>
        </p:grpSpPr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A6AE173C-E2DA-4DE1-9DA0-4DAEF7D0A74B}"/>
                </a:ext>
              </a:extLst>
            </p:cNvPr>
            <p:cNvGrpSpPr/>
            <p:nvPr/>
          </p:nvGrpSpPr>
          <p:grpSpPr>
            <a:xfrm rot="16200000">
              <a:off x="580683" y="-120331"/>
              <a:ext cx="2219208" cy="3318940"/>
              <a:chOff x="6864851" y="308090"/>
              <a:chExt cx="2219207" cy="3318940"/>
            </a:xfrm>
          </p:grpSpPr>
          <p:pic>
            <p:nvPicPr>
              <p:cNvPr id="138" name="Picture 137">
                <a:extLst>
                  <a:ext uri="{FF2B5EF4-FFF2-40B4-BE49-F238E27FC236}">
                    <a16:creationId xmlns:a16="http://schemas.microsoft.com/office/drawing/2014/main" id="{9DA0B4C2-96F1-403C-8F31-EF6382C0F0E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898" t="18186" r="30155" b="32207"/>
              <a:stretch/>
            </p:blipFill>
            <p:spPr>
              <a:xfrm rot="1376728">
                <a:off x="7309780" y="900629"/>
                <a:ext cx="1361672" cy="1734356"/>
              </a:xfrm>
              <a:prstGeom prst="rect">
                <a:avLst/>
              </a:prstGeom>
            </p:spPr>
          </p:pic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45F6BE68-5C65-4FB9-BEAE-C0B35FFEC10C}"/>
                  </a:ext>
                </a:extLst>
              </p:cNvPr>
              <p:cNvSpPr txBox="1"/>
              <p:nvPr/>
            </p:nvSpPr>
            <p:spPr>
              <a:xfrm>
                <a:off x="6898244" y="791827"/>
                <a:ext cx="2185814" cy="600164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/>
                </a:prstTxWarp>
                <a:spAutoFit/>
              </a:bodyPr>
              <a:lstStyle/>
              <a:p>
                <a:pPr algn="ctr" defTabSz="914400"/>
                <a:r>
                  <a:rPr lang="en-MY" sz="1400" b="1" dirty="0">
                    <a:ln w="1905"/>
                    <a:solidFill>
                      <a:prstClr val="black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Calibri"/>
                  </a:rPr>
                  <a:t>SILA MATIKAN SUIS </a:t>
                </a:r>
              </a:p>
              <a:p>
                <a:pPr algn="ctr" defTabSz="914400"/>
                <a:r>
                  <a:rPr lang="en-MY" sz="1400" b="1" dirty="0">
                    <a:ln w="1905"/>
                    <a:solidFill>
                      <a:prstClr val="black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Calibri"/>
                  </a:rPr>
                  <a:t>SEBELUM BEREDAR</a:t>
                </a:r>
              </a:p>
            </p:txBody>
          </p:sp>
          <p:grpSp>
            <p:nvGrpSpPr>
              <p:cNvPr id="147" name="Group 146">
                <a:extLst>
                  <a:ext uri="{FF2B5EF4-FFF2-40B4-BE49-F238E27FC236}">
                    <a16:creationId xmlns:a16="http://schemas.microsoft.com/office/drawing/2014/main" id="{0547B157-B3FB-43ED-B2BA-CAD4DF0BCA7A}"/>
                  </a:ext>
                </a:extLst>
              </p:cNvPr>
              <p:cNvGrpSpPr/>
              <p:nvPr/>
            </p:nvGrpSpPr>
            <p:grpSpPr>
              <a:xfrm>
                <a:off x="7549580" y="1192281"/>
                <a:ext cx="962350" cy="1474047"/>
                <a:chOff x="7549580" y="1192281"/>
                <a:chExt cx="962350" cy="1474047"/>
              </a:xfrm>
            </p:grpSpPr>
            <p:grpSp>
              <p:nvGrpSpPr>
                <p:cNvPr id="149" name="Group 148">
                  <a:extLst>
                    <a:ext uri="{FF2B5EF4-FFF2-40B4-BE49-F238E27FC236}">
                      <a16:creationId xmlns:a16="http://schemas.microsoft.com/office/drawing/2014/main" id="{0FEA757E-E3BF-47AF-BBB0-47C531F49A83}"/>
                    </a:ext>
                  </a:extLst>
                </p:cNvPr>
                <p:cNvGrpSpPr/>
                <p:nvPr/>
              </p:nvGrpSpPr>
              <p:grpSpPr>
                <a:xfrm>
                  <a:off x="7549580" y="1192281"/>
                  <a:ext cx="616076" cy="1154387"/>
                  <a:chOff x="7915026" y="3829889"/>
                  <a:chExt cx="616076" cy="1154387"/>
                </a:xfrm>
              </p:grpSpPr>
              <p:sp>
                <p:nvSpPr>
                  <p:cNvPr id="151" name="Rounded Rectangle 82">
                    <a:extLst>
                      <a:ext uri="{FF2B5EF4-FFF2-40B4-BE49-F238E27FC236}">
                        <a16:creationId xmlns:a16="http://schemas.microsoft.com/office/drawing/2014/main" id="{E1728BB1-9A56-406D-90EF-2947D36C1695}"/>
                      </a:ext>
                    </a:extLst>
                  </p:cNvPr>
                  <p:cNvSpPr/>
                  <p:nvPr/>
                </p:nvSpPr>
                <p:spPr>
                  <a:xfrm>
                    <a:off x="7915026" y="3829889"/>
                    <a:ext cx="616076" cy="1154387"/>
                  </a:xfrm>
                  <a:prstGeom prst="roundRect">
                    <a:avLst/>
                  </a:prstGeom>
                  <a:ln>
                    <a:noFill/>
                  </a:ln>
                  <a:scene3d>
                    <a:camera prst="perspectiveLeft"/>
                    <a:lightRig rig="threePt" dir="t"/>
                  </a:scene3d>
                  <a:sp3d>
                    <a:bevelT w="139700" h="139700" prst="divot"/>
                  </a:sp3d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id-ID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59" name="TextBox 158">
                    <a:extLst>
                      <a:ext uri="{FF2B5EF4-FFF2-40B4-BE49-F238E27FC236}">
                        <a16:creationId xmlns:a16="http://schemas.microsoft.com/office/drawing/2014/main" id="{A71A4E4E-4C4B-4050-AD70-2B60A950E017}"/>
                      </a:ext>
                    </a:extLst>
                  </p:cNvPr>
                  <p:cNvSpPr txBox="1"/>
                  <p:nvPr/>
                </p:nvSpPr>
                <p:spPr>
                  <a:xfrm>
                    <a:off x="8052982" y="3925279"/>
                    <a:ext cx="373820" cy="26161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defTabSz="914400"/>
                    <a:r>
                      <a:rPr lang="en-MY" sz="1100" b="1" dirty="0">
                        <a:solidFill>
                          <a:prstClr val="black"/>
                        </a:solidFill>
                        <a:latin typeface="Calibri"/>
                      </a:rPr>
                      <a:t>ON</a:t>
                    </a:r>
                    <a:endParaRPr lang="id-ID" sz="1100" b="1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60" name="TextBox 159">
                    <a:extLst>
                      <a:ext uri="{FF2B5EF4-FFF2-40B4-BE49-F238E27FC236}">
                        <a16:creationId xmlns:a16="http://schemas.microsoft.com/office/drawing/2014/main" id="{AF5CFDF4-CBBD-4448-9E89-001F354F24BE}"/>
                      </a:ext>
                    </a:extLst>
                  </p:cNvPr>
                  <p:cNvSpPr txBox="1"/>
                  <p:nvPr/>
                </p:nvSpPr>
                <p:spPr>
                  <a:xfrm>
                    <a:off x="8029190" y="4645759"/>
                    <a:ext cx="409086" cy="26161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defTabSz="914400"/>
                    <a:r>
                      <a:rPr lang="en-MY" sz="1100" b="1" dirty="0">
                        <a:solidFill>
                          <a:prstClr val="black"/>
                        </a:solidFill>
                        <a:latin typeface="Calibri"/>
                      </a:rPr>
                      <a:t>OFF</a:t>
                    </a:r>
                    <a:endParaRPr lang="id-ID" sz="1100" b="1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pic>
              <p:nvPicPr>
                <p:cNvPr id="150" name="Picture 18" descr="http://images.clipartpanda.com/three-finger-clipart-7caK7jdpi.png">
                  <a:extLst>
                    <a:ext uri="{FF2B5EF4-FFF2-40B4-BE49-F238E27FC236}">
                      <a16:creationId xmlns:a16="http://schemas.microsoft.com/office/drawing/2014/main" id="{2470123C-6910-4B93-9DAA-7C690ADF286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duotone>
                    <a:prstClr val="black"/>
                    <a:schemeClr val="accent6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20466632">
                  <a:off x="8061322" y="2040130"/>
                  <a:ext cx="450608" cy="62619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48" name="Rounded Rectangle 79">
                <a:extLst>
                  <a:ext uri="{FF2B5EF4-FFF2-40B4-BE49-F238E27FC236}">
                    <a16:creationId xmlns:a16="http://schemas.microsoft.com/office/drawing/2014/main" id="{36E23012-4C20-49A0-BA70-04F900974564}"/>
                  </a:ext>
                </a:extLst>
              </p:cNvPr>
              <p:cNvSpPr/>
              <p:nvPr/>
            </p:nvSpPr>
            <p:spPr>
              <a:xfrm>
                <a:off x="6864851" y="308090"/>
                <a:ext cx="2219206" cy="3318940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/>
                <a:endParaRPr lang="id-ID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13DDF38F-6F1A-4C86-83F8-B037342C85F8}"/>
                </a:ext>
              </a:extLst>
            </p:cNvPr>
            <p:cNvSpPr/>
            <p:nvPr/>
          </p:nvSpPr>
          <p:spPr>
            <a:xfrm rot="16200000">
              <a:off x="2047675" y="1370859"/>
              <a:ext cx="2043893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 defTabSz="914400"/>
              <a:r>
                <a:rPr lang="en-US" sz="1400" b="1" dirty="0">
                  <a:ln/>
                  <a:solidFill>
                    <a:srgbClr val="9BBB59"/>
                  </a:solidFill>
                  <a:latin typeface="Calibri"/>
                </a:rPr>
                <a:t>INISIATIF AMALAN HIJAU</a:t>
              </a:r>
              <a:endParaRPr lang="en-MY" sz="1400" b="1" dirty="0">
                <a:ln/>
                <a:solidFill>
                  <a:srgbClr val="9BBB59"/>
                </a:solidFill>
                <a:latin typeface="Calibri"/>
              </a:endParaRP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9078159E-553C-473D-BDC3-5E3E299B202A}"/>
                </a:ext>
              </a:extLst>
            </p:cNvPr>
            <p:cNvSpPr txBox="1"/>
            <p:nvPr/>
          </p:nvSpPr>
          <p:spPr>
            <a:xfrm>
              <a:off x="2429516" y="941180"/>
              <a:ext cx="400110" cy="1177566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pPr algn="ctr"/>
              <a:r>
                <a:rPr lang="en-MY" sz="1400" b="1" dirty="0"/>
                <a:t>TERIMA KASIH</a:t>
              </a:r>
            </a:p>
          </p:txBody>
        </p: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656A344C-27DC-4401-9EF4-E34F7E6D5692}"/>
              </a:ext>
            </a:extLst>
          </p:cNvPr>
          <p:cNvGrpSpPr/>
          <p:nvPr/>
        </p:nvGrpSpPr>
        <p:grpSpPr>
          <a:xfrm>
            <a:off x="3466651" y="2651723"/>
            <a:ext cx="3318940" cy="2222657"/>
            <a:chOff x="30817" y="426086"/>
            <a:chExt cx="3318940" cy="2222657"/>
          </a:xfrm>
        </p:grpSpPr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E0DEA2DB-97C4-42F3-AA82-982E27AFE3E4}"/>
                </a:ext>
              </a:extLst>
            </p:cNvPr>
            <p:cNvGrpSpPr/>
            <p:nvPr/>
          </p:nvGrpSpPr>
          <p:grpSpPr>
            <a:xfrm rot="16200000">
              <a:off x="578958" y="-122055"/>
              <a:ext cx="2222657" cy="3318940"/>
              <a:chOff x="6864851" y="308090"/>
              <a:chExt cx="2222656" cy="3318940"/>
            </a:xfrm>
          </p:grpSpPr>
          <p:pic>
            <p:nvPicPr>
              <p:cNvPr id="191" name="Picture 190">
                <a:extLst>
                  <a:ext uri="{FF2B5EF4-FFF2-40B4-BE49-F238E27FC236}">
                    <a16:creationId xmlns:a16="http://schemas.microsoft.com/office/drawing/2014/main" id="{9A0BEDAC-3CDB-4FFF-8CDE-E9EF6D7E97A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898" t="18186" r="30155" b="32207"/>
              <a:stretch/>
            </p:blipFill>
            <p:spPr>
              <a:xfrm rot="1376728">
                <a:off x="7309780" y="900629"/>
                <a:ext cx="1361672" cy="1734356"/>
              </a:xfrm>
              <a:prstGeom prst="rect">
                <a:avLst/>
              </a:prstGeom>
            </p:spPr>
          </p:pic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B4F379C9-5267-442B-973E-CFAAFBA8EAE0}"/>
                  </a:ext>
                </a:extLst>
              </p:cNvPr>
              <p:cNvSpPr txBox="1"/>
              <p:nvPr/>
            </p:nvSpPr>
            <p:spPr>
              <a:xfrm>
                <a:off x="6884597" y="791826"/>
                <a:ext cx="2202910" cy="600164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/>
                </a:prstTxWarp>
                <a:spAutoFit/>
              </a:bodyPr>
              <a:lstStyle/>
              <a:p>
                <a:pPr algn="ctr" defTabSz="914400"/>
                <a:r>
                  <a:rPr lang="en-MY" sz="1400" b="1" dirty="0">
                    <a:ln w="1905"/>
                    <a:solidFill>
                      <a:prstClr val="black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Calibri"/>
                  </a:rPr>
                  <a:t>SILA MATIKAN SUIS </a:t>
                </a:r>
              </a:p>
              <a:p>
                <a:pPr algn="ctr" defTabSz="914400"/>
                <a:r>
                  <a:rPr lang="en-MY" sz="1400" b="1" dirty="0">
                    <a:ln w="1905"/>
                    <a:solidFill>
                      <a:prstClr val="black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Calibri"/>
                  </a:rPr>
                  <a:t>SEBELUM BEREDAR</a:t>
                </a:r>
              </a:p>
            </p:txBody>
          </p:sp>
          <p:grpSp>
            <p:nvGrpSpPr>
              <p:cNvPr id="193" name="Group 192">
                <a:extLst>
                  <a:ext uri="{FF2B5EF4-FFF2-40B4-BE49-F238E27FC236}">
                    <a16:creationId xmlns:a16="http://schemas.microsoft.com/office/drawing/2014/main" id="{9A0520C1-20ED-45A7-A529-24987C6E324B}"/>
                  </a:ext>
                </a:extLst>
              </p:cNvPr>
              <p:cNvGrpSpPr/>
              <p:nvPr/>
            </p:nvGrpSpPr>
            <p:grpSpPr>
              <a:xfrm>
                <a:off x="7549580" y="1192281"/>
                <a:ext cx="962350" cy="1474047"/>
                <a:chOff x="7549580" y="1192281"/>
                <a:chExt cx="962350" cy="1474047"/>
              </a:xfrm>
            </p:grpSpPr>
            <p:grpSp>
              <p:nvGrpSpPr>
                <p:cNvPr id="195" name="Group 194">
                  <a:extLst>
                    <a:ext uri="{FF2B5EF4-FFF2-40B4-BE49-F238E27FC236}">
                      <a16:creationId xmlns:a16="http://schemas.microsoft.com/office/drawing/2014/main" id="{0DBC08EE-0C1B-49A8-A702-B38A1AD4012A}"/>
                    </a:ext>
                  </a:extLst>
                </p:cNvPr>
                <p:cNvGrpSpPr/>
                <p:nvPr/>
              </p:nvGrpSpPr>
              <p:grpSpPr>
                <a:xfrm>
                  <a:off x="7549580" y="1192281"/>
                  <a:ext cx="616076" cy="1154387"/>
                  <a:chOff x="7915026" y="3829889"/>
                  <a:chExt cx="616076" cy="1154387"/>
                </a:xfrm>
              </p:grpSpPr>
              <p:sp>
                <p:nvSpPr>
                  <p:cNvPr id="197" name="Rounded Rectangle 82">
                    <a:extLst>
                      <a:ext uri="{FF2B5EF4-FFF2-40B4-BE49-F238E27FC236}">
                        <a16:creationId xmlns:a16="http://schemas.microsoft.com/office/drawing/2014/main" id="{39C89729-258B-4B0E-8A16-C148805C07F5}"/>
                      </a:ext>
                    </a:extLst>
                  </p:cNvPr>
                  <p:cNvSpPr/>
                  <p:nvPr/>
                </p:nvSpPr>
                <p:spPr>
                  <a:xfrm>
                    <a:off x="7915026" y="3829889"/>
                    <a:ext cx="616076" cy="1154387"/>
                  </a:xfrm>
                  <a:prstGeom prst="roundRect">
                    <a:avLst/>
                  </a:prstGeom>
                  <a:ln>
                    <a:noFill/>
                  </a:ln>
                  <a:scene3d>
                    <a:camera prst="perspectiveLeft"/>
                    <a:lightRig rig="threePt" dir="t"/>
                  </a:scene3d>
                  <a:sp3d>
                    <a:bevelT w="139700" h="139700" prst="divot"/>
                  </a:sp3d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id-ID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98" name="TextBox 197">
                    <a:extLst>
                      <a:ext uri="{FF2B5EF4-FFF2-40B4-BE49-F238E27FC236}">
                        <a16:creationId xmlns:a16="http://schemas.microsoft.com/office/drawing/2014/main" id="{CE1C4781-1949-4C0C-AC37-3BF18415EEC1}"/>
                      </a:ext>
                    </a:extLst>
                  </p:cNvPr>
                  <p:cNvSpPr txBox="1"/>
                  <p:nvPr/>
                </p:nvSpPr>
                <p:spPr>
                  <a:xfrm>
                    <a:off x="8052982" y="3925279"/>
                    <a:ext cx="373820" cy="26161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defTabSz="914400"/>
                    <a:r>
                      <a:rPr lang="en-MY" sz="1100" b="1" dirty="0">
                        <a:solidFill>
                          <a:prstClr val="black"/>
                        </a:solidFill>
                        <a:latin typeface="Calibri"/>
                      </a:rPr>
                      <a:t>ON</a:t>
                    </a:r>
                    <a:endParaRPr lang="id-ID" sz="1100" b="1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99" name="TextBox 198">
                    <a:extLst>
                      <a:ext uri="{FF2B5EF4-FFF2-40B4-BE49-F238E27FC236}">
                        <a16:creationId xmlns:a16="http://schemas.microsoft.com/office/drawing/2014/main" id="{00DEF4B7-C403-40AB-8718-A6F4786EF733}"/>
                      </a:ext>
                    </a:extLst>
                  </p:cNvPr>
                  <p:cNvSpPr txBox="1"/>
                  <p:nvPr/>
                </p:nvSpPr>
                <p:spPr>
                  <a:xfrm>
                    <a:off x="8029190" y="4645759"/>
                    <a:ext cx="409086" cy="26161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defTabSz="914400"/>
                    <a:r>
                      <a:rPr lang="en-MY" sz="1100" b="1" dirty="0">
                        <a:solidFill>
                          <a:prstClr val="black"/>
                        </a:solidFill>
                        <a:latin typeface="Calibri"/>
                      </a:rPr>
                      <a:t>OFF</a:t>
                    </a:r>
                    <a:endParaRPr lang="id-ID" sz="1100" b="1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pic>
              <p:nvPicPr>
                <p:cNvPr id="196" name="Picture 18" descr="http://images.clipartpanda.com/three-finger-clipart-7caK7jdpi.png">
                  <a:extLst>
                    <a:ext uri="{FF2B5EF4-FFF2-40B4-BE49-F238E27FC236}">
                      <a16:creationId xmlns:a16="http://schemas.microsoft.com/office/drawing/2014/main" id="{F7888D88-F75D-4DCD-87A8-C05CF0AB7BE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duotone>
                    <a:prstClr val="black"/>
                    <a:schemeClr val="accent6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20466632">
                  <a:off x="8061322" y="2040130"/>
                  <a:ext cx="450608" cy="62619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94" name="Rounded Rectangle 79">
                <a:extLst>
                  <a:ext uri="{FF2B5EF4-FFF2-40B4-BE49-F238E27FC236}">
                    <a16:creationId xmlns:a16="http://schemas.microsoft.com/office/drawing/2014/main" id="{D2865C37-3484-4870-83B1-3A76EEC86705}"/>
                  </a:ext>
                </a:extLst>
              </p:cNvPr>
              <p:cNvSpPr/>
              <p:nvPr/>
            </p:nvSpPr>
            <p:spPr>
              <a:xfrm>
                <a:off x="6864851" y="308090"/>
                <a:ext cx="2219206" cy="3318940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/>
                <a:endParaRPr lang="id-ID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F5CC691B-B6D7-4CF4-A9A1-26489338FF84}"/>
                </a:ext>
              </a:extLst>
            </p:cNvPr>
            <p:cNvSpPr/>
            <p:nvPr/>
          </p:nvSpPr>
          <p:spPr>
            <a:xfrm rot="16200000">
              <a:off x="2047675" y="1370859"/>
              <a:ext cx="2043893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 defTabSz="914400"/>
              <a:r>
                <a:rPr lang="en-US" sz="1400" b="1" dirty="0">
                  <a:ln/>
                  <a:solidFill>
                    <a:srgbClr val="9BBB59"/>
                  </a:solidFill>
                  <a:latin typeface="Calibri"/>
                </a:rPr>
                <a:t>INISIATIF AMALAN HIJAU</a:t>
              </a:r>
              <a:endParaRPr lang="en-MY" sz="1400" b="1" dirty="0">
                <a:ln/>
                <a:solidFill>
                  <a:srgbClr val="9BBB59"/>
                </a:solidFill>
                <a:latin typeface="Calibri"/>
              </a:endParaRPr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E607665E-8A8E-4EE6-BD58-DB62592A9230}"/>
                </a:ext>
              </a:extLst>
            </p:cNvPr>
            <p:cNvSpPr txBox="1"/>
            <p:nvPr/>
          </p:nvSpPr>
          <p:spPr>
            <a:xfrm>
              <a:off x="2429516" y="941180"/>
              <a:ext cx="400110" cy="1177566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pPr algn="ctr"/>
              <a:r>
                <a:rPr lang="en-MY" sz="1400" b="1" dirty="0"/>
                <a:t>TERIMA KASIH</a:t>
              </a: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A382F6FE-38FA-4D2C-905D-D90981C446BB}"/>
              </a:ext>
            </a:extLst>
          </p:cNvPr>
          <p:cNvGrpSpPr/>
          <p:nvPr/>
        </p:nvGrpSpPr>
        <p:grpSpPr>
          <a:xfrm>
            <a:off x="74604" y="333150"/>
            <a:ext cx="3318940" cy="2219208"/>
            <a:chOff x="30817" y="429535"/>
            <a:chExt cx="3318940" cy="2219208"/>
          </a:xfrm>
        </p:grpSpPr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77C0B0B6-BD4E-468C-A23B-A9C25C0AA15D}"/>
                </a:ext>
              </a:extLst>
            </p:cNvPr>
            <p:cNvGrpSpPr/>
            <p:nvPr/>
          </p:nvGrpSpPr>
          <p:grpSpPr>
            <a:xfrm rot="16200000">
              <a:off x="580683" y="-120331"/>
              <a:ext cx="2219208" cy="3318940"/>
              <a:chOff x="6864851" y="308090"/>
              <a:chExt cx="2219207" cy="3318940"/>
            </a:xfrm>
          </p:grpSpPr>
          <p:pic>
            <p:nvPicPr>
              <p:cNvPr id="110" name="Picture 109">
                <a:extLst>
                  <a:ext uri="{FF2B5EF4-FFF2-40B4-BE49-F238E27FC236}">
                    <a16:creationId xmlns:a16="http://schemas.microsoft.com/office/drawing/2014/main" id="{2FCAD786-96E5-43D7-9499-30617BF40CD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898" t="18186" r="30155" b="32207"/>
              <a:stretch/>
            </p:blipFill>
            <p:spPr>
              <a:xfrm rot="1376728">
                <a:off x="7309780" y="900629"/>
                <a:ext cx="1361672" cy="1734356"/>
              </a:xfrm>
              <a:prstGeom prst="rect">
                <a:avLst/>
              </a:prstGeom>
            </p:spPr>
          </p:pic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34B5E998-3B0A-449D-9CD4-B6E7D9218A5F}"/>
                  </a:ext>
                </a:extLst>
              </p:cNvPr>
              <p:cNvSpPr txBox="1"/>
              <p:nvPr/>
            </p:nvSpPr>
            <p:spPr>
              <a:xfrm>
                <a:off x="6898244" y="791827"/>
                <a:ext cx="2185814" cy="600164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/>
                </a:prstTxWarp>
                <a:spAutoFit/>
              </a:bodyPr>
              <a:lstStyle/>
              <a:p>
                <a:pPr algn="ctr" defTabSz="914400"/>
                <a:r>
                  <a:rPr lang="en-MY" sz="1400" b="1" dirty="0">
                    <a:ln w="1905"/>
                    <a:solidFill>
                      <a:prstClr val="black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Calibri"/>
                  </a:rPr>
                  <a:t>SILA MATIKAN SUIS </a:t>
                </a:r>
              </a:p>
              <a:p>
                <a:pPr algn="ctr" defTabSz="914400"/>
                <a:r>
                  <a:rPr lang="en-MY" sz="1400" b="1" dirty="0">
                    <a:ln w="1905"/>
                    <a:solidFill>
                      <a:prstClr val="black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Calibri"/>
                  </a:rPr>
                  <a:t>SEBELUM BEREDAR</a:t>
                </a:r>
              </a:p>
            </p:txBody>
          </p: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1BF23BC9-7A34-4DF1-B2DB-4515B29B6A50}"/>
                  </a:ext>
                </a:extLst>
              </p:cNvPr>
              <p:cNvGrpSpPr/>
              <p:nvPr/>
            </p:nvGrpSpPr>
            <p:grpSpPr>
              <a:xfrm>
                <a:off x="7549580" y="1192281"/>
                <a:ext cx="962350" cy="1474047"/>
                <a:chOff x="7549580" y="1192281"/>
                <a:chExt cx="962350" cy="1474047"/>
              </a:xfrm>
            </p:grpSpPr>
            <p:grpSp>
              <p:nvGrpSpPr>
                <p:cNvPr id="115" name="Group 114">
                  <a:extLst>
                    <a:ext uri="{FF2B5EF4-FFF2-40B4-BE49-F238E27FC236}">
                      <a16:creationId xmlns:a16="http://schemas.microsoft.com/office/drawing/2014/main" id="{1F2F59D9-81AB-471E-B43B-8FE28CD6F655}"/>
                    </a:ext>
                  </a:extLst>
                </p:cNvPr>
                <p:cNvGrpSpPr/>
                <p:nvPr/>
              </p:nvGrpSpPr>
              <p:grpSpPr>
                <a:xfrm>
                  <a:off x="7549580" y="1192281"/>
                  <a:ext cx="616076" cy="1154387"/>
                  <a:chOff x="7915026" y="3829889"/>
                  <a:chExt cx="616076" cy="1154387"/>
                </a:xfrm>
              </p:grpSpPr>
              <p:sp>
                <p:nvSpPr>
                  <p:cNvPr id="117" name="Rounded Rectangle 82">
                    <a:extLst>
                      <a:ext uri="{FF2B5EF4-FFF2-40B4-BE49-F238E27FC236}">
                        <a16:creationId xmlns:a16="http://schemas.microsoft.com/office/drawing/2014/main" id="{BE40B5E1-FD8C-460B-9A74-D1D53E68E28C}"/>
                      </a:ext>
                    </a:extLst>
                  </p:cNvPr>
                  <p:cNvSpPr/>
                  <p:nvPr/>
                </p:nvSpPr>
                <p:spPr>
                  <a:xfrm>
                    <a:off x="7915026" y="3829889"/>
                    <a:ext cx="616076" cy="1154387"/>
                  </a:xfrm>
                  <a:prstGeom prst="roundRect">
                    <a:avLst/>
                  </a:prstGeom>
                  <a:ln>
                    <a:noFill/>
                  </a:ln>
                  <a:scene3d>
                    <a:camera prst="perspectiveLeft"/>
                    <a:lightRig rig="threePt" dir="t"/>
                  </a:scene3d>
                  <a:sp3d>
                    <a:bevelT w="139700" h="139700" prst="divot"/>
                  </a:sp3d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id-ID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18" name="TextBox 117">
                    <a:extLst>
                      <a:ext uri="{FF2B5EF4-FFF2-40B4-BE49-F238E27FC236}">
                        <a16:creationId xmlns:a16="http://schemas.microsoft.com/office/drawing/2014/main" id="{BC933CC7-705A-4920-BE88-65724E42637F}"/>
                      </a:ext>
                    </a:extLst>
                  </p:cNvPr>
                  <p:cNvSpPr txBox="1"/>
                  <p:nvPr/>
                </p:nvSpPr>
                <p:spPr>
                  <a:xfrm>
                    <a:off x="8052982" y="3925279"/>
                    <a:ext cx="373820" cy="26161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defTabSz="914400"/>
                    <a:r>
                      <a:rPr lang="en-MY" sz="1100" b="1" dirty="0">
                        <a:solidFill>
                          <a:prstClr val="black"/>
                        </a:solidFill>
                        <a:latin typeface="Calibri"/>
                      </a:rPr>
                      <a:t>ON</a:t>
                    </a:r>
                    <a:endParaRPr lang="id-ID" sz="1100" b="1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19" name="TextBox 118">
                    <a:extLst>
                      <a:ext uri="{FF2B5EF4-FFF2-40B4-BE49-F238E27FC236}">
                        <a16:creationId xmlns:a16="http://schemas.microsoft.com/office/drawing/2014/main" id="{4FF13FCB-B89C-49CF-93EE-D771C548ADBB}"/>
                      </a:ext>
                    </a:extLst>
                  </p:cNvPr>
                  <p:cNvSpPr txBox="1"/>
                  <p:nvPr/>
                </p:nvSpPr>
                <p:spPr>
                  <a:xfrm>
                    <a:off x="8029190" y="4645759"/>
                    <a:ext cx="409086" cy="26161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defTabSz="914400"/>
                    <a:r>
                      <a:rPr lang="en-MY" sz="1100" b="1" dirty="0">
                        <a:solidFill>
                          <a:prstClr val="black"/>
                        </a:solidFill>
                        <a:latin typeface="Calibri"/>
                      </a:rPr>
                      <a:t>OFF</a:t>
                    </a:r>
                    <a:endParaRPr lang="id-ID" sz="1100" b="1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pic>
              <p:nvPicPr>
                <p:cNvPr id="116" name="Picture 18" descr="http://images.clipartpanda.com/three-finger-clipart-7caK7jdpi.png">
                  <a:extLst>
                    <a:ext uri="{FF2B5EF4-FFF2-40B4-BE49-F238E27FC236}">
                      <a16:creationId xmlns:a16="http://schemas.microsoft.com/office/drawing/2014/main" id="{47BCE050-09B2-46E9-9002-5E60F1BC099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duotone>
                    <a:prstClr val="black"/>
                    <a:schemeClr val="accent6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20466632">
                  <a:off x="8061322" y="2040130"/>
                  <a:ext cx="450608" cy="62619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14" name="Rounded Rectangle 79">
                <a:extLst>
                  <a:ext uri="{FF2B5EF4-FFF2-40B4-BE49-F238E27FC236}">
                    <a16:creationId xmlns:a16="http://schemas.microsoft.com/office/drawing/2014/main" id="{91782A8B-C645-475B-8086-09C909F70057}"/>
                  </a:ext>
                </a:extLst>
              </p:cNvPr>
              <p:cNvSpPr/>
              <p:nvPr/>
            </p:nvSpPr>
            <p:spPr>
              <a:xfrm>
                <a:off x="6864851" y="308090"/>
                <a:ext cx="2219206" cy="3318940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/>
                <a:endParaRPr lang="id-ID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4D5C0890-F0EA-4BF3-9439-8C8E93536E97}"/>
                </a:ext>
              </a:extLst>
            </p:cNvPr>
            <p:cNvSpPr/>
            <p:nvPr/>
          </p:nvSpPr>
          <p:spPr>
            <a:xfrm rot="16200000">
              <a:off x="2047675" y="1370859"/>
              <a:ext cx="2043893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 defTabSz="914400"/>
              <a:r>
                <a:rPr lang="en-US" sz="1400" b="1" dirty="0">
                  <a:ln/>
                  <a:solidFill>
                    <a:srgbClr val="9BBB59"/>
                  </a:solidFill>
                  <a:latin typeface="Calibri"/>
                </a:rPr>
                <a:t>INISIATIF AMALAN HIJAU</a:t>
              </a:r>
              <a:endParaRPr lang="en-MY" sz="1400" b="1" dirty="0">
                <a:ln/>
                <a:solidFill>
                  <a:srgbClr val="9BBB59"/>
                </a:solidFill>
                <a:latin typeface="Calibri"/>
              </a:endParaRP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1B4DAC69-709F-43BD-B5BF-C58C61341CE8}"/>
                </a:ext>
              </a:extLst>
            </p:cNvPr>
            <p:cNvSpPr txBox="1"/>
            <p:nvPr/>
          </p:nvSpPr>
          <p:spPr>
            <a:xfrm>
              <a:off x="2429516" y="941180"/>
              <a:ext cx="400110" cy="1177566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pPr algn="ctr"/>
              <a:r>
                <a:rPr lang="en-MY" sz="1400" b="1" dirty="0"/>
                <a:t>TERIMA KASIH</a:t>
              </a:r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B2A04EE5-93E4-4226-9945-A4819591E9F3}"/>
              </a:ext>
            </a:extLst>
          </p:cNvPr>
          <p:cNvGrpSpPr/>
          <p:nvPr/>
        </p:nvGrpSpPr>
        <p:grpSpPr>
          <a:xfrm>
            <a:off x="3466651" y="333150"/>
            <a:ext cx="3318940" cy="2222657"/>
            <a:chOff x="30817" y="426086"/>
            <a:chExt cx="3318940" cy="2222657"/>
          </a:xfrm>
        </p:grpSpPr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3A6CF6C1-D491-4A3B-8AC6-96D58C7D21A2}"/>
                </a:ext>
              </a:extLst>
            </p:cNvPr>
            <p:cNvGrpSpPr/>
            <p:nvPr/>
          </p:nvGrpSpPr>
          <p:grpSpPr>
            <a:xfrm rot="16200000">
              <a:off x="578958" y="-122055"/>
              <a:ext cx="2222657" cy="3318940"/>
              <a:chOff x="6864851" y="308090"/>
              <a:chExt cx="2222656" cy="3318940"/>
            </a:xfrm>
          </p:grpSpPr>
          <p:pic>
            <p:nvPicPr>
              <p:cNvPr id="124" name="Picture 123">
                <a:extLst>
                  <a:ext uri="{FF2B5EF4-FFF2-40B4-BE49-F238E27FC236}">
                    <a16:creationId xmlns:a16="http://schemas.microsoft.com/office/drawing/2014/main" id="{E9C8EAA6-D185-4568-ADDE-3AAACABEECC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898" t="18186" r="30155" b="32207"/>
              <a:stretch/>
            </p:blipFill>
            <p:spPr>
              <a:xfrm rot="1376728">
                <a:off x="7309780" y="900629"/>
                <a:ext cx="1361672" cy="1734356"/>
              </a:xfrm>
              <a:prstGeom prst="rect">
                <a:avLst/>
              </a:prstGeom>
            </p:spPr>
          </p:pic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EDAAFD02-7C8A-48D7-A90E-F9CFAF422746}"/>
                  </a:ext>
                </a:extLst>
              </p:cNvPr>
              <p:cNvSpPr txBox="1"/>
              <p:nvPr/>
            </p:nvSpPr>
            <p:spPr>
              <a:xfrm>
                <a:off x="6884597" y="791826"/>
                <a:ext cx="2202910" cy="600164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/>
                </a:prstTxWarp>
                <a:spAutoFit/>
              </a:bodyPr>
              <a:lstStyle/>
              <a:p>
                <a:pPr algn="ctr" defTabSz="914400"/>
                <a:r>
                  <a:rPr lang="en-MY" sz="1400" b="1" dirty="0">
                    <a:ln w="1905"/>
                    <a:solidFill>
                      <a:prstClr val="black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Calibri"/>
                  </a:rPr>
                  <a:t>SILA MATIKAN SUIS </a:t>
                </a:r>
              </a:p>
              <a:p>
                <a:pPr algn="ctr" defTabSz="914400"/>
                <a:r>
                  <a:rPr lang="en-MY" sz="1400" b="1" dirty="0">
                    <a:ln w="1905"/>
                    <a:solidFill>
                      <a:prstClr val="black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Calibri"/>
                  </a:rPr>
                  <a:t>SEBELUM BEREDAR</a:t>
                </a:r>
              </a:p>
            </p:txBody>
          </p: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C85BA125-38C2-4EFE-9351-4D008DD197BA}"/>
                  </a:ext>
                </a:extLst>
              </p:cNvPr>
              <p:cNvGrpSpPr/>
              <p:nvPr/>
            </p:nvGrpSpPr>
            <p:grpSpPr>
              <a:xfrm>
                <a:off x="7549580" y="1192281"/>
                <a:ext cx="962350" cy="1474047"/>
                <a:chOff x="7549580" y="1192281"/>
                <a:chExt cx="962350" cy="1474047"/>
              </a:xfrm>
            </p:grpSpPr>
            <p:grpSp>
              <p:nvGrpSpPr>
                <p:cNvPr id="130" name="Group 129">
                  <a:extLst>
                    <a:ext uri="{FF2B5EF4-FFF2-40B4-BE49-F238E27FC236}">
                      <a16:creationId xmlns:a16="http://schemas.microsoft.com/office/drawing/2014/main" id="{D18FD86D-798D-4420-B789-78EDB07FADFC}"/>
                    </a:ext>
                  </a:extLst>
                </p:cNvPr>
                <p:cNvGrpSpPr/>
                <p:nvPr/>
              </p:nvGrpSpPr>
              <p:grpSpPr>
                <a:xfrm>
                  <a:off x="7549580" y="1192281"/>
                  <a:ext cx="616076" cy="1154387"/>
                  <a:chOff x="7915026" y="3829889"/>
                  <a:chExt cx="616076" cy="1154387"/>
                </a:xfrm>
              </p:grpSpPr>
              <p:sp>
                <p:nvSpPr>
                  <p:cNvPr id="132" name="Rounded Rectangle 82">
                    <a:extLst>
                      <a:ext uri="{FF2B5EF4-FFF2-40B4-BE49-F238E27FC236}">
                        <a16:creationId xmlns:a16="http://schemas.microsoft.com/office/drawing/2014/main" id="{7C57B4F3-68C8-49FC-973C-E6525B7F12FB}"/>
                      </a:ext>
                    </a:extLst>
                  </p:cNvPr>
                  <p:cNvSpPr/>
                  <p:nvPr/>
                </p:nvSpPr>
                <p:spPr>
                  <a:xfrm>
                    <a:off x="7915026" y="3829889"/>
                    <a:ext cx="616076" cy="1154387"/>
                  </a:xfrm>
                  <a:prstGeom prst="roundRect">
                    <a:avLst/>
                  </a:prstGeom>
                  <a:ln>
                    <a:noFill/>
                  </a:ln>
                  <a:scene3d>
                    <a:camera prst="perspectiveLeft"/>
                    <a:lightRig rig="threePt" dir="t"/>
                  </a:scene3d>
                  <a:sp3d>
                    <a:bevelT w="139700" h="139700" prst="divot"/>
                  </a:sp3d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id-ID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33" name="TextBox 132">
                    <a:extLst>
                      <a:ext uri="{FF2B5EF4-FFF2-40B4-BE49-F238E27FC236}">
                        <a16:creationId xmlns:a16="http://schemas.microsoft.com/office/drawing/2014/main" id="{AEB5394F-8D0D-40C4-B3E1-920E316E28D7}"/>
                      </a:ext>
                    </a:extLst>
                  </p:cNvPr>
                  <p:cNvSpPr txBox="1"/>
                  <p:nvPr/>
                </p:nvSpPr>
                <p:spPr>
                  <a:xfrm>
                    <a:off x="8052982" y="3925279"/>
                    <a:ext cx="373820" cy="26161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defTabSz="914400"/>
                    <a:r>
                      <a:rPr lang="en-MY" sz="1100" b="1" dirty="0">
                        <a:solidFill>
                          <a:prstClr val="black"/>
                        </a:solidFill>
                        <a:latin typeface="Calibri"/>
                      </a:rPr>
                      <a:t>ON</a:t>
                    </a:r>
                    <a:endParaRPr lang="id-ID" sz="1100" b="1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34" name="TextBox 133">
                    <a:extLst>
                      <a:ext uri="{FF2B5EF4-FFF2-40B4-BE49-F238E27FC236}">
                        <a16:creationId xmlns:a16="http://schemas.microsoft.com/office/drawing/2014/main" id="{925642AC-D06B-4B46-B0D6-F657E9634DFB}"/>
                      </a:ext>
                    </a:extLst>
                  </p:cNvPr>
                  <p:cNvSpPr txBox="1"/>
                  <p:nvPr/>
                </p:nvSpPr>
                <p:spPr>
                  <a:xfrm>
                    <a:off x="8029190" y="4645759"/>
                    <a:ext cx="409086" cy="26161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defTabSz="914400"/>
                    <a:r>
                      <a:rPr lang="en-MY" sz="1100" b="1" dirty="0">
                        <a:solidFill>
                          <a:prstClr val="black"/>
                        </a:solidFill>
                        <a:latin typeface="Calibri"/>
                      </a:rPr>
                      <a:t>OFF</a:t>
                    </a:r>
                    <a:endParaRPr lang="id-ID" sz="1100" b="1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pic>
              <p:nvPicPr>
                <p:cNvPr id="131" name="Picture 18" descr="http://images.clipartpanda.com/three-finger-clipart-7caK7jdpi.png">
                  <a:extLst>
                    <a:ext uri="{FF2B5EF4-FFF2-40B4-BE49-F238E27FC236}">
                      <a16:creationId xmlns:a16="http://schemas.microsoft.com/office/drawing/2014/main" id="{B53F9768-5D23-4FC3-B76D-7A0336A1379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duotone>
                    <a:prstClr val="black"/>
                    <a:schemeClr val="accent6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20466632">
                  <a:off x="8061322" y="2040130"/>
                  <a:ext cx="450608" cy="62619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29" name="Rounded Rectangle 79">
                <a:extLst>
                  <a:ext uri="{FF2B5EF4-FFF2-40B4-BE49-F238E27FC236}">
                    <a16:creationId xmlns:a16="http://schemas.microsoft.com/office/drawing/2014/main" id="{2E456280-2985-426A-B395-CA08E70DCCB8}"/>
                  </a:ext>
                </a:extLst>
              </p:cNvPr>
              <p:cNvSpPr/>
              <p:nvPr/>
            </p:nvSpPr>
            <p:spPr>
              <a:xfrm>
                <a:off x="6864851" y="308090"/>
                <a:ext cx="2219206" cy="3318940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/>
                <a:endParaRPr lang="id-ID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F2FAA0C8-7B15-4C03-9B81-C7D34BBC753D}"/>
                </a:ext>
              </a:extLst>
            </p:cNvPr>
            <p:cNvSpPr/>
            <p:nvPr/>
          </p:nvSpPr>
          <p:spPr>
            <a:xfrm rot="16200000">
              <a:off x="2047675" y="1370859"/>
              <a:ext cx="2043893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 defTabSz="914400"/>
              <a:r>
                <a:rPr lang="en-US" sz="1400" b="1" dirty="0">
                  <a:ln/>
                  <a:solidFill>
                    <a:srgbClr val="9BBB59"/>
                  </a:solidFill>
                  <a:latin typeface="Calibri"/>
                </a:rPr>
                <a:t>INISIATIF AMALAN HIJAU</a:t>
              </a:r>
              <a:endParaRPr lang="en-MY" sz="1400" b="1" dirty="0">
                <a:ln/>
                <a:solidFill>
                  <a:srgbClr val="9BBB59"/>
                </a:solidFill>
                <a:latin typeface="Calibri"/>
              </a:endParaRP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9EEE3CC0-6FB0-4C2E-887D-C95899A6B394}"/>
                </a:ext>
              </a:extLst>
            </p:cNvPr>
            <p:cNvSpPr txBox="1"/>
            <p:nvPr/>
          </p:nvSpPr>
          <p:spPr>
            <a:xfrm>
              <a:off x="2429516" y="941180"/>
              <a:ext cx="400110" cy="1177566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pPr algn="ctr"/>
              <a:r>
                <a:rPr lang="en-MY" sz="1400" b="1" dirty="0"/>
                <a:t>TERIMA KASIH</a:t>
              </a:r>
            </a:p>
          </p:txBody>
        </p:sp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61505CF0-499A-4922-B5AC-B2BB6B682424}"/>
              </a:ext>
            </a:extLst>
          </p:cNvPr>
          <p:cNvGrpSpPr/>
          <p:nvPr/>
        </p:nvGrpSpPr>
        <p:grpSpPr>
          <a:xfrm>
            <a:off x="74604" y="7278312"/>
            <a:ext cx="3318940" cy="2219208"/>
            <a:chOff x="30817" y="429535"/>
            <a:chExt cx="3318940" cy="2219208"/>
          </a:xfrm>
        </p:grpSpPr>
        <p:grpSp>
          <p:nvGrpSpPr>
            <p:cNvPr id="277" name="Group 276">
              <a:extLst>
                <a:ext uri="{FF2B5EF4-FFF2-40B4-BE49-F238E27FC236}">
                  <a16:creationId xmlns:a16="http://schemas.microsoft.com/office/drawing/2014/main" id="{3FD77E72-4442-476E-AEAF-AAD0416918CA}"/>
                </a:ext>
              </a:extLst>
            </p:cNvPr>
            <p:cNvGrpSpPr/>
            <p:nvPr/>
          </p:nvGrpSpPr>
          <p:grpSpPr>
            <a:xfrm rot="16200000">
              <a:off x="580683" y="-120331"/>
              <a:ext cx="2219208" cy="3318940"/>
              <a:chOff x="6864851" y="308090"/>
              <a:chExt cx="2219207" cy="3318940"/>
            </a:xfrm>
          </p:grpSpPr>
          <p:pic>
            <p:nvPicPr>
              <p:cNvPr id="280" name="Picture 279">
                <a:extLst>
                  <a:ext uri="{FF2B5EF4-FFF2-40B4-BE49-F238E27FC236}">
                    <a16:creationId xmlns:a16="http://schemas.microsoft.com/office/drawing/2014/main" id="{C4E65941-48F3-4D9C-95A7-724FFB40052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898" t="18186" r="30155" b="32207"/>
              <a:stretch/>
            </p:blipFill>
            <p:spPr>
              <a:xfrm rot="1376728">
                <a:off x="7309780" y="900629"/>
                <a:ext cx="1361672" cy="1734356"/>
              </a:xfrm>
              <a:prstGeom prst="rect">
                <a:avLst/>
              </a:prstGeom>
            </p:spPr>
          </p:pic>
          <p:sp>
            <p:nvSpPr>
              <p:cNvPr id="281" name="TextBox 280">
                <a:extLst>
                  <a:ext uri="{FF2B5EF4-FFF2-40B4-BE49-F238E27FC236}">
                    <a16:creationId xmlns:a16="http://schemas.microsoft.com/office/drawing/2014/main" id="{AEA2AC73-B086-44C8-979A-1344E91A7832}"/>
                  </a:ext>
                </a:extLst>
              </p:cNvPr>
              <p:cNvSpPr txBox="1"/>
              <p:nvPr/>
            </p:nvSpPr>
            <p:spPr>
              <a:xfrm>
                <a:off x="6898244" y="791827"/>
                <a:ext cx="2185814" cy="600164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/>
                </a:prstTxWarp>
                <a:spAutoFit/>
              </a:bodyPr>
              <a:lstStyle/>
              <a:p>
                <a:pPr algn="ctr" defTabSz="914400"/>
                <a:r>
                  <a:rPr lang="en-MY" sz="1400" b="1" dirty="0">
                    <a:ln w="1905"/>
                    <a:solidFill>
                      <a:prstClr val="black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Calibri"/>
                  </a:rPr>
                  <a:t>SILA MATIKAN SUIS </a:t>
                </a:r>
              </a:p>
              <a:p>
                <a:pPr algn="ctr" defTabSz="914400"/>
                <a:r>
                  <a:rPr lang="en-MY" sz="1400" b="1" dirty="0">
                    <a:ln w="1905"/>
                    <a:solidFill>
                      <a:prstClr val="black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Calibri"/>
                  </a:rPr>
                  <a:t>SEBELUM BEREDAR</a:t>
                </a:r>
              </a:p>
            </p:txBody>
          </p:sp>
          <p:grpSp>
            <p:nvGrpSpPr>
              <p:cNvPr id="282" name="Group 281">
                <a:extLst>
                  <a:ext uri="{FF2B5EF4-FFF2-40B4-BE49-F238E27FC236}">
                    <a16:creationId xmlns:a16="http://schemas.microsoft.com/office/drawing/2014/main" id="{0C799B00-2E88-4CC3-A95C-976EB69B7ED4}"/>
                  </a:ext>
                </a:extLst>
              </p:cNvPr>
              <p:cNvGrpSpPr/>
              <p:nvPr/>
            </p:nvGrpSpPr>
            <p:grpSpPr>
              <a:xfrm>
                <a:off x="7549580" y="1192281"/>
                <a:ext cx="962350" cy="1474047"/>
                <a:chOff x="7549580" y="1192281"/>
                <a:chExt cx="962350" cy="1474047"/>
              </a:xfrm>
            </p:grpSpPr>
            <p:grpSp>
              <p:nvGrpSpPr>
                <p:cNvPr id="284" name="Group 283">
                  <a:extLst>
                    <a:ext uri="{FF2B5EF4-FFF2-40B4-BE49-F238E27FC236}">
                      <a16:creationId xmlns:a16="http://schemas.microsoft.com/office/drawing/2014/main" id="{EB67B8C3-9292-44FE-B1C9-6C485F888F0C}"/>
                    </a:ext>
                  </a:extLst>
                </p:cNvPr>
                <p:cNvGrpSpPr/>
                <p:nvPr/>
              </p:nvGrpSpPr>
              <p:grpSpPr>
                <a:xfrm>
                  <a:off x="7549580" y="1192281"/>
                  <a:ext cx="616076" cy="1154387"/>
                  <a:chOff x="7915026" y="3829889"/>
                  <a:chExt cx="616076" cy="1154387"/>
                </a:xfrm>
              </p:grpSpPr>
              <p:sp>
                <p:nvSpPr>
                  <p:cNvPr id="286" name="Rounded Rectangle 82">
                    <a:extLst>
                      <a:ext uri="{FF2B5EF4-FFF2-40B4-BE49-F238E27FC236}">
                        <a16:creationId xmlns:a16="http://schemas.microsoft.com/office/drawing/2014/main" id="{D90E3AF4-C655-4019-8DE5-F3CD95940A36}"/>
                      </a:ext>
                    </a:extLst>
                  </p:cNvPr>
                  <p:cNvSpPr/>
                  <p:nvPr/>
                </p:nvSpPr>
                <p:spPr>
                  <a:xfrm>
                    <a:off x="7915026" y="3829889"/>
                    <a:ext cx="616076" cy="1154387"/>
                  </a:xfrm>
                  <a:prstGeom prst="roundRect">
                    <a:avLst/>
                  </a:prstGeom>
                  <a:ln>
                    <a:noFill/>
                  </a:ln>
                  <a:scene3d>
                    <a:camera prst="perspectiveLeft"/>
                    <a:lightRig rig="threePt" dir="t"/>
                  </a:scene3d>
                  <a:sp3d>
                    <a:bevelT w="139700" h="139700" prst="divot"/>
                  </a:sp3d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id-ID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87" name="TextBox 286">
                    <a:extLst>
                      <a:ext uri="{FF2B5EF4-FFF2-40B4-BE49-F238E27FC236}">
                        <a16:creationId xmlns:a16="http://schemas.microsoft.com/office/drawing/2014/main" id="{6AF5BF78-C5EE-48AE-A3EA-3CD31C99B73B}"/>
                      </a:ext>
                    </a:extLst>
                  </p:cNvPr>
                  <p:cNvSpPr txBox="1"/>
                  <p:nvPr/>
                </p:nvSpPr>
                <p:spPr>
                  <a:xfrm>
                    <a:off x="8052982" y="3925279"/>
                    <a:ext cx="373820" cy="26161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defTabSz="914400"/>
                    <a:r>
                      <a:rPr lang="en-MY" sz="1100" b="1" dirty="0">
                        <a:solidFill>
                          <a:prstClr val="black"/>
                        </a:solidFill>
                        <a:latin typeface="Calibri"/>
                      </a:rPr>
                      <a:t>ON</a:t>
                    </a:r>
                    <a:endParaRPr lang="id-ID" sz="1100" b="1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88" name="TextBox 287">
                    <a:extLst>
                      <a:ext uri="{FF2B5EF4-FFF2-40B4-BE49-F238E27FC236}">
                        <a16:creationId xmlns:a16="http://schemas.microsoft.com/office/drawing/2014/main" id="{D6A44639-2826-4B70-966E-387E69B4F684}"/>
                      </a:ext>
                    </a:extLst>
                  </p:cNvPr>
                  <p:cNvSpPr txBox="1"/>
                  <p:nvPr/>
                </p:nvSpPr>
                <p:spPr>
                  <a:xfrm>
                    <a:off x="8029190" y="4645759"/>
                    <a:ext cx="409086" cy="26161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defTabSz="914400"/>
                    <a:r>
                      <a:rPr lang="en-MY" sz="1100" b="1" dirty="0">
                        <a:solidFill>
                          <a:prstClr val="black"/>
                        </a:solidFill>
                        <a:latin typeface="Calibri"/>
                      </a:rPr>
                      <a:t>OFF</a:t>
                    </a:r>
                    <a:endParaRPr lang="id-ID" sz="1100" b="1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pic>
              <p:nvPicPr>
                <p:cNvPr id="285" name="Picture 18" descr="http://images.clipartpanda.com/three-finger-clipart-7caK7jdpi.png">
                  <a:extLst>
                    <a:ext uri="{FF2B5EF4-FFF2-40B4-BE49-F238E27FC236}">
                      <a16:creationId xmlns:a16="http://schemas.microsoft.com/office/drawing/2014/main" id="{6BEBF476-B6AA-422A-AA37-DB0AD64EA4C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duotone>
                    <a:prstClr val="black"/>
                    <a:schemeClr val="accent6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20466632">
                  <a:off x="8061322" y="2040130"/>
                  <a:ext cx="450608" cy="62619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283" name="Rounded Rectangle 79">
                <a:extLst>
                  <a:ext uri="{FF2B5EF4-FFF2-40B4-BE49-F238E27FC236}">
                    <a16:creationId xmlns:a16="http://schemas.microsoft.com/office/drawing/2014/main" id="{AEEAC4D0-00D2-4269-B131-E89F75B041D6}"/>
                  </a:ext>
                </a:extLst>
              </p:cNvPr>
              <p:cNvSpPr/>
              <p:nvPr/>
            </p:nvSpPr>
            <p:spPr>
              <a:xfrm>
                <a:off x="6864851" y="308090"/>
                <a:ext cx="2219206" cy="3318940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/>
                <a:endParaRPr lang="id-ID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78" name="Rectangle 277">
              <a:extLst>
                <a:ext uri="{FF2B5EF4-FFF2-40B4-BE49-F238E27FC236}">
                  <a16:creationId xmlns:a16="http://schemas.microsoft.com/office/drawing/2014/main" id="{9C6D1921-C330-40AB-BF2D-A1B3B27DEE48}"/>
                </a:ext>
              </a:extLst>
            </p:cNvPr>
            <p:cNvSpPr/>
            <p:nvPr/>
          </p:nvSpPr>
          <p:spPr>
            <a:xfrm rot="16200000">
              <a:off x="2047675" y="1370859"/>
              <a:ext cx="2043893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 defTabSz="914400"/>
              <a:r>
                <a:rPr lang="en-US" sz="1400" b="1" dirty="0">
                  <a:ln/>
                  <a:solidFill>
                    <a:srgbClr val="9BBB59"/>
                  </a:solidFill>
                  <a:latin typeface="Calibri"/>
                </a:rPr>
                <a:t>INISIATIF AMALAN HIJAU</a:t>
              </a:r>
              <a:endParaRPr lang="en-MY" sz="1400" b="1" dirty="0">
                <a:ln/>
                <a:solidFill>
                  <a:srgbClr val="9BBB59"/>
                </a:solidFill>
                <a:latin typeface="Calibri"/>
              </a:endParaRPr>
            </a:p>
          </p:txBody>
        </p:sp>
        <p:sp>
          <p:nvSpPr>
            <p:cNvPr id="279" name="TextBox 278">
              <a:extLst>
                <a:ext uri="{FF2B5EF4-FFF2-40B4-BE49-F238E27FC236}">
                  <a16:creationId xmlns:a16="http://schemas.microsoft.com/office/drawing/2014/main" id="{101D49C4-CE34-44CA-A438-B5A82A11A3BD}"/>
                </a:ext>
              </a:extLst>
            </p:cNvPr>
            <p:cNvSpPr txBox="1"/>
            <p:nvPr/>
          </p:nvSpPr>
          <p:spPr>
            <a:xfrm>
              <a:off x="2429516" y="941180"/>
              <a:ext cx="400110" cy="1177566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pPr algn="ctr"/>
              <a:r>
                <a:rPr lang="en-MY" sz="1400" b="1" dirty="0"/>
                <a:t>TERIMA KASIH</a:t>
              </a:r>
            </a:p>
          </p:txBody>
        </p:sp>
      </p:grp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CBBF4DC4-AC27-402A-82DB-5C2D97F64E55}"/>
              </a:ext>
            </a:extLst>
          </p:cNvPr>
          <p:cNvGrpSpPr/>
          <p:nvPr/>
        </p:nvGrpSpPr>
        <p:grpSpPr>
          <a:xfrm>
            <a:off x="3466651" y="7278312"/>
            <a:ext cx="3318940" cy="2222657"/>
            <a:chOff x="30817" y="426086"/>
            <a:chExt cx="3318940" cy="2222657"/>
          </a:xfrm>
        </p:grpSpPr>
        <p:grpSp>
          <p:nvGrpSpPr>
            <p:cNvPr id="290" name="Group 289">
              <a:extLst>
                <a:ext uri="{FF2B5EF4-FFF2-40B4-BE49-F238E27FC236}">
                  <a16:creationId xmlns:a16="http://schemas.microsoft.com/office/drawing/2014/main" id="{179BEB3B-9816-4AA5-B32A-49D99FCEFA89}"/>
                </a:ext>
              </a:extLst>
            </p:cNvPr>
            <p:cNvGrpSpPr/>
            <p:nvPr/>
          </p:nvGrpSpPr>
          <p:grpSpPr>
            <a:xfrm rot="16200000">
              <a:off x="578958" y="-122055"/>
              <a:ext cx="2222657" cy="3318940"/>
              <a:chOff x="6864851" y="308090"/>
              <a:chExt cx="2222656" cy="3318940"/>
            </a:xfrm>
          </p:grpSpPr>
          <p:pic>
            <p:nvPicPr>
              <p:cNvPr id="293" name="Picture 292">
                <a:extLst>
                  <a:ext uri="{FF2B5EF4-FFF2-40B4-BE49-F238E27FC236}">
                    <a16:creationId xmlns:a16="http://schemas.microsoft.com/office/drawing/2014/main" id="{1989D7BC-3A99-42F8-91F1-8E2640456F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898" t="18186" r="30155" b="32207"/>
              <a:stretch/>
            </p:blipFill>
            <p:spPr>
              <a:xfrm rot="1376728">
                <a:off x="7309780" y="900629"/>
                <a:ext cx="1361672" cy="1734356"/>
              </a:xfrm>
              <a:prstGeom prst="rect">
                <a:avLst/>
              </a:prstGeom>
            </p:spPr>
          </p:pic>
          <p:sp>
            <p:nvSpPr>
              <p:cNvPr id="294" name="TextBox 293">
                <a:extLst>
                  <a:ext uri="{FF2B5EF4-FFF2-40B4-BE49-F238E27FC236}">
                    <a16:creationId xmlns:a16="http://schemas.microsoft.com/office/drawing/2014/main" id="{F7A2705D-1532-4FDF-92E2-063DF5048439}"/>
                  </a:ext>
                </a:extLst>
              </p:cNvPr>
              <p:cNvSpPr txBox="1"/>
              <p:nvPr/>
            </p:nvSpPr>
            <p:spPr>
              <a:xfrm>
                <a:off x="6884597" y="791826"/>
                <a:ext cx="2202910" cy="600164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/>
                </a:prstTxWarp>
                <a:spAutoFit/>
              </a:bodyPr>
              <a:lstStyle/>
              <a:p>
                <a:pPr algn="ctr" defTabSz="914400"/>
                <a:r>
                  <a:rPr lang="en-MY" sz="1400" b="1" dirty="0">
                    <a:ln w="1905"/>
                    <a:solidFill>
                      <a:prstClr val="black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Calibri"/>
                  </a:rPr>
                  <a:t>SILA MATIKAN SUIS </a:t>
                </a:r>
              </a:p>
              <a:p>
                <a:pPr algn="ctr" defTabSz="914400"/>
                <a:r>
                  <a:rPr lang="en-MY" sz="1400" b="1" dirty="0">
                    <a:ln w="1905"/>
                    <a:solidFill>
                      <a:prstClr val="black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Calibri"/>
                  </a:rPr>
                  <a:t>SEBELUM BEREDAR</a:t>
                </a:r>
              </a:p>
            </p:txBody>
          </p:sp>
          <p:grpSp>
            <p:nvGrpSpPr>
              <p:cNvPr id="295" name="Group 294">
                <a:extLst>
                  <a:ext uri="{FF2B5EF4-FFF2-40B4-BE49-F238E27FC236}">
                    <a16:creationId xmlns:a16="http://schemas.microsoft.com/office/drawing/2014/main" id="{49516FCF-1443-4F51-A1A1-1DBEBF17E507}"/>
                  </a:ext>
                </a:extLst>
              </p:cNvPr>
              <p:cNvGrpSpPr/>
              <p:nvPr/>
            </p:nvGrpSpPr>
            <p:grpSpPr>
              <a:xfrm>
                <a:off x="7549580" y="1192281"/>
                <a:ext cx="962350" cy="1474047"/>
                <a:chOff x="7549580" y="1192281"/>
                <a:chExt cx="962350" cy="1474047"/>
              </a:xfrm>
            </p:grpSpPr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id="{E903A074-F3BA-4E6E-9CFE-91064D6D5094}"/>
                    </a:ext>
                  </a:extLst>
                </p:cNvPr>
                <p:cNvGrpSpPr/>
                <p:nvPr/>
              </p:nvGrpSpPr>
              <p:grpSpPr>
                <a:xfrm>
                  <a:off x="7549580" y="1192281"/>
                  <a:ext cx="616076" cy="1154387"/>
                  <a:chOff x="7915026" y="3829889"/>
                  <a:chExt cx="616076" cy="1154387"/>
                </a:xfrm>
              </p:grpSpPr>
              <p:sp>
                <p:nvSpPr>
                  <p:cNvPr id="299" name="Rounded Rectangle 82">
                    <a:extLst>
                      <a:ext uri="{FF2B5EF4-FFF2-40B4-BE49-F238E27FC236}">
                        <a16:creationId xmlns:a16="http://schemas.microsoft.com/office/drawing/2014/main" id="{C1A1586D-EA0C-4333-97E6-2F5D025A3175}"/>
                      </a:ext>
                    </a:extLst>
                  </p:cNvPr>
                  <p:cNvSpPr/>
                  <p:nvPr/>
                </p:nvSpPr>
                <p:spPr>
                  <a:xfrm>
                    <a:off x="7915026" y="3829889"/>
                    <a:ext cx="616076" cy="1154387"/>
                  </a:xfrm>
                  <a:prstGeom prst="roundRect">
                    <a:avLst/>
                  </a:prstGeom>
                  <a:ln>
                    <a:noFill/>
                  </a:ln>
                  <a:scene3d>
                    <a:camera prst="perspectiveLeft"/>
                    <a:lightRig rig="threePt" dir="t"/>
                  </a:scene3d>
                  <a:sp3d>
                    <a:bevelT w="139700" h="139700" prst="divot"/>
                  </a:sp3d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id-ID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00" name="TextBox 299">
                    <a:extLst>
                      <a:ext uri="{FF2B5EF4-FFF2-40B4-BE49-F238E27FC236}">
                        <a16:creationId xmlns:a16="http://schemas.microsoft.com/office/drawing/2014/main" id="{A4F39D19-1DD9-4A20-A5DF-49B0C2AE7B5A}"/>
                      </a:ext>
                    </a:extLst>
                  </p:cNvPr>
                  <p:cNvSpPr txBox="1"/>
                  <p:nvPr/>
                </p:nvSpPr>
                <p:spPr>
                  <a:xfrm>
                    <a:off x="8052982" y="3925279"/>
                    <a:ext cx="373820" cy="26161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defTabSz="914400"/>
                    <a:r>
                      <a:rPr lang="en-MY" sz="1100" b="1" dirty="0">
                        <a:solidFill>
                          <a:prstClr val="black"/>
                        </a:solidFill>
                        <a:latin typeface="Calibri"/>
                      </a:rPr>
                      <a:t>ON</a:t>
                    </a:r>
                    <a:endParaRPr lang="id-ID" sz="1100" b="1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01" name="TextBox 300">
                    <a:extLst>
                      <a:ext uri="{FF2B5EF4-FFF2-40B4-BE49-F238E27FC236}">
                        <a16:creationId xmlns:a16="http://schemas.microsoft.com/office/drawing/2014/main" id="{EEE66CC0-F64E-4C6C-811F-8705A06A0699}"/>
                      </a:ext>
                    </a:extLst>
                  </p:cNvPr>
                  <p:cNvSpPr txBox="1"/>
                  <p:nvPr/>
                </p:nvSpPr>
                <p:spPr>
                  <a:xfrm>
                    <a:off x="8029190" y="4645759"/>
                    <a:ext cx="409086" cy="26161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defTabSz="914400"/>
                    <a:r>
                      <a:rPr lang="en-MY" sz="1100" b="1" dirty="0">
                        <a:solidFill>
                          <a:prstClr val="black"/>
                        </a:solidFill>
                        <a:latin typeface="Calibri"/>
                      </a:rPr>
                      <a:t>OFF</a:t>
                    </a:r>
                    <a:endParaRPr lang="id-ID" sz="1100" b="1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pic>
              <p:nvPicPr>
                <p:cNvPr id="298" name="Picture 18" descr="http://images.clipartpanda.com/three-finger-clipart-7caK7jdpi.png">
                  <a:extLst>
                    <a:ext uri="{FF2B5EF4-FFF2-40B4-BE49-F238E27FC236}">
                      <a16:creationId xmlns:a16="http://schemas.microsoft.com/office/drawing/2014/main" id="{86900FA1-7C49-43AD-94E6-C51DE53FE81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duotone>
                    <a:prstClr val="black"/>
                    <a:schemeClr val="accent6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20466632">
                  <a:off x="8061322" y="2040130"/>
                  <a:ext cx="450608" cy="62619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296" name="Rounded Rectangle 79">
                <a:extLst>
                  <a:ext uri="{FF2B5EF4-FFF2-40B4-BE49-F238E27FC236}">
                    <a16:creationId xmlns:a16="http://schemas.microsoft.com/office/drawing/2014/main" id="{F1958B3C-B4FB-44B9-955D-F7BE558602AC}"/>
                  </a:ext>
                </a:extLst>
              </p:cNvPr>
              <p:cNvSpPr/>
              <p:nvPr/>
            </p:nvSpPr>
            <p:spPr>
              <a:xfrm>
                <a:off x="6864851" y="308090"/>
                <a:ext cx="2219206" cy="3318940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/>
                <a:endParaRPr lang="id-ID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A5EC1845-267A-4F14-8942-0EFEF5CA4BAD}"/>
                </a:ext>
              </a:extLst>
            </p:cNvPr>
            <p:cNvSpPr/>
            <p:nvPr/>
          </p:nvSpPr>
          <p:spPr>
            <a:xfrm rot="16200000">
              <a:off x="2047675" y="1370859"/>
              <a:ext cx="2043893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 defTabSz="914400"/>
              <a:r>
                <a:rPr lang="en-US" sz="1400" b="1" dirty="0">
                  <a:ln/>
                  <a:solidFill>
                    <a:srgbClr val="9BBB59"/>
                  </a:solidFill>
                  <a:latin typeface="Calibri"/>
                </a:rPr>
                <a:t>INISIATIF AMALAN HIJAU</a:t>
              </a:r>
              <a:endParaRPr lang="en-MY" sz="1400" b="1" dirty="0">
                <a:ln/>
                <a:solidFill>
                  <a:srgbClr val="9BBB59"/>
                </a:solidFill>
                <a:latin typeface="Calibri"/>
              </a:endParaRPr>
            </a:p>
          </p:txBody>
        </p:sp>
        <p:sp>
          <p:nvSpPr>
            <p:cNvPr id="292" name="TextBox 291">
              <a:extLst>
                <a:ext uri="{FF2B5EF4-FFF2-40B4-BE49-F238E27FC236}">
                  <a16:creationId xmlns:a16="http://schemas.microsoft.com/office/drawing/2014/main" id="{6D114929-DB33-4FAC-9EC6-793FE4E92054}"/>
                </a:ext>
              </a:extLst>
            </p:cNvPr>
            <p:cNvSpPr txBox="1"/>
            <p:nvPr/>
          </p:nvSpPr>
          <p:spPr>
            <a:xfrm>
              <a:off x="2429516" y="941180"/>
              <a:ext cx="400110" cy="1177566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pPr algn="ctr"/>
              <a:r>
                <a:rPr lang="en-MY" sz="1400" b="1" dirty="0"/>
                <a:t>TERIMA KASIH</a:t>
              </a:r>
            </a:p>
          </p:txBody>
        </p:sp>
      </p:grp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B4307242-DD4D-4B86-AB62-17FA6B8DC797}"/>
              </a:ext>
            </a:extLst>
          </p:cNvPr>
          <p:cNvGrpSpPr/>
          <p:nvPr/>
        </p:nvGrpSpPr>
        <p:grpSpPr>
          <a:xfrm>
            <a:off x="74604" y="4959739"/>
            <a:ext cx="3318940" cy="2219208"/>
            <a:chOff x="30817" y="429535"/>
            <a:chExt cx="3318940" cy="2219208"/>
          </a:xfrm>
        </p:grpSpPr>
        <p:grpSp>
          <p:nvGrpSpPr>
            <p:cNvPr id="303" name="Group 302">
              <a:extLst>
                <a:ext uri="{FF2B5EF4-FFF2-40B4-BE49-F238E27FC236}">
                  <a16:creationId xmlns:a16="http://schemas.microsoft.com/office/drawing/2014/main" id="{7C7CBD56-F5F4-46B7-B7D6-E3A17B7D9621}"/>
                </a:ext>
              </a:extLst>
            </p:cNvPr>
            <p:cNvGrpSpPr/>
            <p:nvPr/>
          </p:nvGrpSpPr>
          <p:grpSpPr>
            <a:xfrm rot="16200000">
              <a:off x="580683" y="-120331"/>
              <a:ext cx="2219208" cy="3318940"/>
              <a:chOff x="6864851" y="308090"/>
              <a:chExt cx="2219207" cy="3318940"/>
            </a:xfrm>
          </p:grpSpPr>
          <p:pic>
            <p:nvPicPr>
              <p:cNvPr id="306" name="Picture 305">
                <a:extLst>
                  <a:ext uri="{FF2B5EF4-FFF2-40B4-BE49-F238E27FC236}">
                    <a16:creationId xmlns:a16="http://schemas.microsoft.com/office/drawing/2014/main" id="{2F7187CA-9362-4C17-A0E9-D44130F62DA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898" t="18186" r="30155" b="32207"/>
              <a:stretch/>
            </p:blipFill>
            <p:spPr>
              <a:xfrm rot="1376728">
                <a:off x="7309780" y="900629"/>
                <a:ext cx="1361672" cy="1734356"/>
              </a:xfrm>
              <a:prstGeom prst="rect">
                <a:avLst/>
              </a:prstGeom>
            </p:spPr>
          </p:pic>
          <p:sp>
            <p:nvSpPr>
              <p:cNvPr id="307" name="TextBox 306">
                <a:extLst>
                  <a:ext uri="{FF2B5EF4-FFF2-40B4-BE49-F238E27FC236}">
                    <a16:creationId xmlns:a16="http://schemas.microsoft.com/office/drawing/2014/main" id="{4ED86A33-2C82-4023-8DAF-5B4E5794D563}"/>
                  </a:ext>
                </a:extLst>
              </p:cNvPr>
              <p:cNvSpPr txBox="1"/>
              <p:nvPr/>
            </p:nvSpPr>
            <p:spPr>
              <a:xfrm>
                <a:off x="6898244" y="791827"/>
                <a:ext cx="2185814" cy="600164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/>
                </a:prstTxWarp>
                <a:spAutoFit/>
              </a:bodyPr>
              <a:lstStyle/>
              <a:p>
                <a:pPr algn="ctr" defTabSz="914400"/>
                <a:r>
                  <a:rPr lang="en-MY" sz="1400" b="1" dirty="0">
                    <a:ln w="1905"/>
                    <a:solidFill>
                      <a:prstClr val="black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Calibri"/>
                  </a:rPr>
                  <a:t>SILA MATIKAN SUIS </a:t>
                </a:r>
              </a:p>
              <a:p>
                <a:pPr algn="ctr" defTabSz="914400"/>
                <a:r>
                  <a:rPr lang="en-MY" sz="1400" b="1" dirty="0">
                    <a:ln w="1905"/>
                    <a:solidFill>
                      <a:prstClr val="black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Calibri"/>
                  </a:rPr>
                  <a:t>SEBELUM BEREDAR</a:t>
                </a:r>
              </a:p>
            </p:txBody>
          </p:sp>
          <p:grpSp>
            <p:nvGrpSpPr>
              <p:cNvPr id="308" name="Group 307">
                <a:extLst>
                  <a:ext uri="{FF2B5EF4-FFF2-40B4-BE49-F238E27FC236}">
                    <a16:creationId xmlns:a16="http://schemas.microsoft.com/office/drawing/2014/main" id="{E714D27C-6D05-4A6C-A348-5C7020643C7D}"/>
                  </a:ext>
                </a:extLst>
              </p:cNvPr>
              <p:cNvGrpSpPr/>
              <p:nvPr/>
            </p:nvGrpSpPr>
            <p:grpSpPr>
              <a:xfrm>
                <a:off x="7549580" y="1192281"/>
                <a:ext cx="962350" cy="1474047"/>
                <a:chOff x="7549580" y="1192281"/>
                <a:chExt cx="962350" cy="1474047"/>
              </a:xfrm>
            </p:grpSpPr>
            <p:grpSp>
              <p:nvGrpSpPr>
                <p:cNvPr id="310" name="Group 309">
                  <a:extLst>
                    <a:ext uri="{FF2B5EF4-FFF2-40B4-BE49-F238E27FC236}">
                      <a16:creationId xmlns:a16="http://schemas.microsoft.com/office/drawing/2014/main" id="{FB910958-2E4F-4053-BA85-0325CEDB42DB}"/>
                    </a:ext>
                  </a:extLst>
                </p:cNvPr>
                <p:cNvGrpSpPr/>
                <p:nvPr/>
              </p:nvGrpSpPr>
              <p:grpSpPr>
                <a:xfrm>
                  <a:off x="7549580" y="1192281"/>
                  <a:ext cx="616076" cy="1154387"/>
                  <a:chOff x="7915026" y="3829889"/>
                  <a:chExt cx="616076" cy="1154387"/>
                </a:xfrm>
              </p:grpSpPr>
              <p:sp>
                <p:nvSpPr>
                  <p:cNvPr id="312" name="Rounded Rectangle 82">
                    <a:extLst>
                      <a:ext uri="{FF2B5EF4-FFF2-40B4-BE49-F238E27FC236}">
                        <a16:creationId xmlns:a16="http://schemas.microsoft.com/office/drawing/2014/main" id="{537CCB15-96FE-4DEB-8D82-CA5E2118E220}"/>
                      </a:ext>
                    </a:extLst>
                  </p:cNvPr>
                  <p:cNvSpPr/>
                  <p:nvPr/>
                </p:nvSpPr>
                <p:spPr>
                  <a:xfrm>
                    <a:off x="7915026" y="3829889"/>
                    <a:ext cx="616076" cy="1154387"/>
                  </a:xfrm>
                  <a:prstGeom prst="roundRect">
                    <a:avLst/>
                  </a:prstGeom>
                  <a:ln>
                    <a:noFill/>
                  </a:ln>
                  <a:scene3d>
                    <a:camera prst="perspectiveLeft"/>
                    <a:lightRig rig="threePt" dir="t"/>
                  </a:scene3d>
                  <a:sp3d>
                    <a:bevelT w="139700" h="139700" prst="divot"/>
                  </a:sp3d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id-ID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13" name="TextBox 312">
                    <a:extLst>
                      <a:ext uri="{FF2B5EF4-FFF2-40B4-BE49-F238E27FC236}">
                        <a16:creationId xmlns:a16="http://schemas.microsoft.com/office/drawing/2014/main" id="{D8B6807C-F61F-494E-91A1-1EAA31A22E6A}"/>
                      </a:ext>
                    </a:extLst>
                  </p:cNvPr>
                  <p:cNvSpPr txBox="1"/>
                  <p:nvPr/>
                </p:nvSpPr>
                <p:spPr>
                  <a:xfrm>
                    <a:off x="8052982" y="3925279"/>
                    <a:ext cx="373820" cy="26161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defTabSz="914400"/>
                    <a:r>
                      <a:rPr lang="en-MY" sz="1100" b="1" dirty="0">
                        <a:solidFill>
                          <a:prstClr val="black"/>
                        </a:solidFill>
                        <a:latin typeface="Calibri"/>
                      </a:rPr>
                      <a:t>ON</a:t>
                    </a:r>
                    <a:endParaRPr lang="id-ID" sz="1100" b="1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14" name="TextBox 313">
                    <a:extLst>
                      <a:ext uri="{FF2B5EF4-FFF2-40B4-BE49-F238E27FC236}">
                        <a16:creationId xmlns:a16="http://schemas.microsoft.com/office/drawing/2014/main" id="{69781438-8C0C-4F28-8538-84F65EC77E0B}"/>
                      </a:ext>
                    </a:extLst>
                  </p:cNvPr>
                  <p:cNvSpPr txBox="1"/>
                  <p:nvPr/>
                </p:nvSpPr>
                <p:spPr>
                  <a:xfrm>
                    <a:off x="8029190" y="4645759"/>
                    <a:ext cx="409086" cy="26161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defTabSz="914400"/>
                    <a:r>
                      <a:rPr lang="en-MY" sz="1100" b="1" dirty="0">
                        <a:solidFill>
                          <a:prstClr val="black"/>
                        </a:solidFill>
                        <a:latin typeface="Calibri"/>
                      </a:rPr>
                      <a:t>OFF</a:t>
                    </a:r>
                    <a:endParaRPr lang="id-ID" sz="1100" b="1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pic>
              <p:nvPicPr>
                <p:cNvPr id="311" name="Picture 18" descr="http://images.clipartpanda.com/three-finger-clipart-7caK7jdpi.png">
                  <a:extLst>
                    <a:ext uri="{FF2B5EF4-FFF2-40B4-BE49-F238E27FC236}">
                      <a16:creationId xmlns:a16="http://schemas.microsoft.com/office/drawing/2014/main" id="{7F0C1F80-751E-45C5-977A-B34C08C1034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duotone>
                    <a:prstClr val="black"/>
                    <a:schemeClr val="accent6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20466632">
                  <a:off x="8061322" y="2040130"/>
                  <a:ext cx="450608" cy="62619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09" name="Rounded Rectangle 79">
                <a:extLst>
                  <a:ext uri="{FF2B5EF4-FFF2-40B4-BE49-F238E27FC236}">
                    <a16:creationId xmlns:a16="http://schemas.microsoft.com/office/drawing/2014/main" id="{3FC60401-677B-4723-B024-0608E177E1B1}"/>
                  </a:ext>
                </a:extLst>
              </p:cNvPr>
              <p:cNvSpPr/>
              <p:nvPr/>
            </p:nvSpPr>
            <p:spPr>
              <a:xfrm>
                <a:off x="6864851" y="308090"/>
                <a:ext cx="2219206" cy="3318940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/>
                <a:endParaRPr lang="id-ID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304" name="Rectangle 303">
              <a:extLst>
                <a:ext uri="{FF2B5EF4-FFF2-40B4-BE49-F238E27FC236}">
                  <a16:creationId xmlns:a16="http://schemas.microsoft.com/office/drawing/2014/main" id="{69414484-28C3-4285-864A-616D13B33D4A}"/>
                </a:ext>
              </a:extLst>
            </p:cNvPr>
            <p:cNvSpPr/>
            <p:nvPr/>
          </p:nvSpPr>
          <p:spPr>
            <a:xfrm rot="16200000">
              <a:off x="2047675" y="1370859"/>
              <a:ext cx="2043893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 defTabSz="914400"/>
              <a:r>
                <a:rPr lang="en-US" sz="1400" b="1" dirty="0">
                  <a:ln/>
                  <a:solidFill>
                    <a:srgbClr val="9BBB59"/>
                  </a:solidFill>
                  <a:latin typeface="Calibri"/>
                </a:rPr>
                <a:t>INISIATIF AMALAN HIJAU</a:t>
              </a:r>
              <a:endParaRPr lang="en-MY" sz="1400" b="1" dirty="0">
                <a:ln/>
                <a:solidFill>
                  <a:srgbClr val="9BBB59"/>
                </a:solidFill>
                <a:latin typeface="Calibri"/>
              </a:endParaRPr>
            </a:p>
          </p:txBody>
        </p:sp>
        <p:sp>
          <p:nvSpPr>
            <p:cNvPr id="305" name="TextBox 304">
              <a:extLst>
                <a:ext uri="{FF2B5EF4-FFF2-40B4-BE49-F238E27FC236}">
                  <a16:creationId xmlns:a16="http://schemas.microsoft.com/office/drawing/2014/main" id="{101CAAB4-A3F9-4F69-AC73-57EEE0E721C2}"/>
                </a:ext>
              </a:extLst>
            </p:cNvPr>
            <p:cNvSpPr txBox="1"/>
            <p:nvPr/>
          </p:nvSpPr>
          <p:spPr>
            <a:xfrm>
              <a:off x="2429516" y="941180"/>
              <a:ext cx="400110" cy="1177566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pPr algn="ctr"/>
              <a:r>
                <a:rPr lang="en-MY" sz="1400" b="1" dirty="0"/>
                <a:t>TERIMA KASIH</a:t>
              </a:r>
            </a:p>
          </p:txBody>
        </p:sp>
      </p:grpSp>
      <p:grpSp>
        <p:nvGrpSpPr>
          <p:cNvPr id="315" name="Group 314">
            <a:extLst>
              <a:ext uri="{FF2B5EF4-FFF2-40B4-BE49-F238E27FC236}">
                <a16:creationId xmlns:a16="http://schemas.microsoft.com/office/drawing/2014/main" id="{AB463A7C-815B-4A40-8161-C3552B1F15E1}"/>
              </a:ext>
            </a:extLst>
          </p:cNvPr>
          <p:cNvGrpSpPr/>
          <p:nvPr/>
        </p:nvGrpSpPr>
        <p:grpSpPr>
          <a:xfrm>
            <a:off x="3466651" y="4959739"/>
            <a:ext cx="3318940" cy="2222657"/>
            <a:chOff x="30817" y="426086"/>
            <a:chExt cx="3318940" cy="2222657"/>
          </a:xfrm>
        </p:grpSpPr>
        <p:grpSp>
          <p:nvGrpSpPr>
            <p:cNvPr id="316" name="Group 315">
              <a:extLst>
                <a:ext uri="{FF2B5EF4-FFF2-40B4-BE49-F238E27FC236}">
                  <a16:creationId xmlns:a16="http://schemas.microsoft.com/office/drawing/2014/main" id="{43FF9C84-2E5E-480F-8A33-5E94292D0B5C}"/>
                </a:ext>
              </a:extLst>
            </p:cNvPr>
            <p:cNvGrpSpPr/>
            <p:nvPr/>
          </p:nvGrpSpPr>
          <p:grpSpPr>
            <a:xfrm rot="16200000">
              <a:off x="578958" y="-122055"/>
              <a:ext cx="2222657" cy="3318940"/>
              <a:chOff x="6864851" y="308090"/>
              <a:chExt cx="2222656" cy="3318940"/>
            </a:xfrm>
          </p:grpSpPr>
          <p:pic>
            <p:nvPicPr>
              <p:cNvPr id="319" name="Picture 318">
                <a:extLst>
                  <a:ext uri="{FF2B5EF4-FFF2-40B4-BE49-F238E27FC236}">
                    <a16:creationId xmlns:a16="http://schemas.microsoft.com/office/drawing/2014/main" id="{95A44A25-C1DF-44C4-84DC-39BEA98041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898" t="18186" r="30155" b="32207"/>
              <a:stretch/>
            </p:blipFill>
            <p:spPr>
              <a:xfrm rot="1376728">
                <a:off x="7309780" y="900629"/>
                <a:ext cx="1361672" cy="1734356"/>
              </a:xfrm>
              <a:prstGeom prst="rect">
                <a:avLst/>
              </a:prstGeom>
            </p:spPr>
          </p:pic>
          <p:sp>
            <p:nvSpPr>
              <p:cNvPr id="320" name="TextBox 319">
                <a:extLst>
                  <a:ext uri="{FF2B5EF4-FFF2-40B4-BE49-F238E27FC236}">
                    <a16:creationId xmlns:a16="http://schemas.microsoft.com/office/drawing/2014/main" id="{FAAAD266-D507-4524-9DF1-22B156DB56CD}"/>
                  </a:ext>
                </a:extLst>
              </p:cNvPr>
              <p:cNvSpPr txBox="1"/>
              <p:nvPr/>
            </p:nvSpPr>
            <p:spPr>
              <a:xfrm>
                <a:off x="6884597" y="791826"/>
                <a:ext cx="2202910" cy="600164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/>
                </a:prstTxWarp>
                <a:spAutoFit/>
              </a:bodyPr>
              <a:lstStyle/>
              <a:p>
                <a:pPr algn="ctr" defTabSz="914400"/>
                <a:r>
                  <a:rPr lang="en-MY" sz="1400" b="1" dirty="0">
                    <a:ln w="1905"/>
                    <a:solidFill>
                      <a:prstClr val="black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Calibri"/>
                  </a:rPr>
                  <a:t>SILA MATIKAN SUIS </a:t>
                </a:r>
              </a:p>
              <a:p>
                <a:pPr algn="ctr" defTabSz="914400"/>
                <a:r>
                  <a:rPr lang="en-MY" sz="1400" b="1" dirty="0">
                    <a:ln w="1905"/>
                    <a:solidFill>
                      <a:prstClr val="black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Calibri"/>
                  </a:rPr>
                  <a:t>SEBELUM BEREDAR</a:t>
                </a:r>
              </a:p>
            </p:txBody>
          </p:sp>
          <p:grpSp>
            <p:nvGrpSpPr>
              <p:cNvPr id="321" name="Group 320">
                <a:extLst>
                  <a:ext uri="{FF2B5EF4-FFF2-40B4-BE49-F238E27FC236}">
                    <a16:creationId xmlns:a16="http://schemas.microsoft.com/office/drawing/2014/main" id="{BDEE87CE-E4B5-40B0-B346-05B20E61D630}"/>
                  </a:ext>
                </a:extLst>
              </p:cNvPr>
              <p:cNvGrpSpPr/>
              <p:nvPr/>
            </p:nvGrpSpPr>
            <p:grpSpPr>
              <a:xfrm>
                <a:off x="7549580" y="1192281"/>
                <a:ext cx="962350" cy="1474047"/>
                <a:chOff x="7549580" y="1192281"/>
                <a:chExt cx="962350" cy="1474047"/>
              </a:xfrm>
            </p:grpSpPr>
            <p:grpSp>
              <p:nvGrpSpPr>
                <p:cNvPr id="323" name="Group 322">
                  <a:extLst>
                    <a:ext uri="{FF2B5EF4-FFF2-40B4-BE49-F238E27FC236}">
                      <a16:creationId xmlns:a16="http://schemas.microsoft.com/office/drawing/2014/main" id="{105B1DA6-A6B6-48A8-AE2B-A7BA047EE4F4}"/>
                    </a:ext>
                  </a:extLst>
                </p:cNvPr>
                <p:cNvGrpSpPr/>
                <p:nvPr/>
              </p:nvGrpSpPr>
              <p:grpSpPr>
                <a:xfrm>
                  <a:off x="7549580" y="1192281"/>
                  <a:ext cx="616076" cy="1154387"/>
                  <a:chOff x="7915026" y="3829889"/>
                  <a:chExt cx="616076" cy="1154387"/>
                </a:xfrm>
              </p:grpSpPr>
              <p:sp>
                <p:nvSpPr>
                  <p:cNvPr id="325" name="Rounded Rectangle 82">
                    <a:extLst>
                      <a:ext uri="{FF2B5EF4-FFF2-40B4-BE49-F238E27FC236}">
                        <a16:creationId xmlns:a16="http://schemas.microsoft.com/office/drawing/2014/main" id="{E010FBF5-DF78-423A-B1D6-2718F01DBCA5}"/>
                      </a:ext>
                    </a:extLst>
                  </p:cNvPr>
                  <p:cNvSpPr/>
                  <p:nvPr/>
                </p:nvSpPr>
                <p:spPr>
                  <a:xfrm>
                    <a:off x="7915026" y="3829889"/>
                    <a:ext cx="616076" cy="1154387"/>
                  </a:xfrm>
                  <a:prstGeom prst="roundRect">
                    <a:avLst/>
                  </a:prstGeom>
                  <a:ln>
                    <a:noFill/>
                  </a:ln>
                  <a:scene3d>
                    <a:camera prst="perspectiveLeft"/>
                    <a:lightRig rig="threePt" dir="t"/>
                  </a:scene3d>
                  <a:sp3d>
                    <a:bevelT w="139700" h="139700" prst="divot"/>
                  </a:sp3d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id-ID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26" name="TextBox 325">
                    <a:extLst>
                      <a:ext uri="{FF2B5EF4-FFF2-40B4-BE49-F238E27FC236}">
                        <a16:creationId xmlns:a16="http://schemas.microsoft.com/office/drawing/2014/main" id="{5CB12E32-7C0C-418C-A5F4-24D5EC635C04}"/>
                      </a:ext>
                    </a:extLst>
                  </p:cNvPr>
                  <p:cNvSpPr txBox="1"/>
                  <p:nvPr/>
                </p:nvSpPr>
                <p:spPr>
                  <a:xfrm>
                    <a:off x="8052982" y="3925279"/>
                    <a:ext cx="373820" cy="26161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defTabSz="914400"/>
                    <a:r>
                      <a:rPr lang="en-MY" sz="1100" b="1" dirty="0">
                        <a:solidFill>
                          <a:prstClr val="black"/>
                        </a:solidFill>
                        <a:latin typeface="Calibri"/>
                      </a:rPr>
                      <a:t>ON</a:t>
                    </a:r>
                    <a:endParaRPr lang="id-ID" sz="1100" b="1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27" name="TextBox 326">
                    <a:extLst>
                      <a:ext uri="{FF2B5EF4-FFF2-40B4-BE49-F238E27FC236}">
                        <a16:creationId xmlns:a16="http://schemas.microsoft.com/office/drawing/2014/main" id="{B9383E3E-D5CF-4608-B76B-A5B847B629BD}"/>
                      </a:ext>
                    </a:extLst>
                  </p:cNvPr>
                  <p:cNvSpPr txBox="1"/>
                  <p:nvPr/>
                </p:nvSpPr>
                <p:spPr>
                  <a:xfrm>
                    <a:off x="8029190" y="4645759"/>
                    <a:ext cx="409086" cy="26161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defTabSz="914400"/>
                    <a:r>
                      <a:rPr lang="en-MY" sz="1100" b="1" dirty="0">
                        <a:solidFill>
                          <a:prstClr val="black"/>
                        </a:solidFill>
                        <a:latin typeface="Calibri"/>
                      </a:rPr>
                      <a:t>OFF</a:t>
                    </a:r>
                    <a:endParaRPr lang="id-ID" sz="1100" b="1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pic>
              <p:nvPicPr>
                <p:cNvPr id="324" name="Picture 18" descr="http://images.clipartpanda.com/three-finger-clipart-7caK7jdpi.png">
                  <a:extLst>
                    <a:ext uri="{FF2B5EF4-FFF2-40B4-BE49-F238E27FC236}">
                      <a16:creationId xmlns:a16="http://schemas.microsoft.com/office/drawing/2014/main" id="{3FA9BC6A-58CE-449C-B976-4172D1CE320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duotone>
                    <a:prstClr val="black"/>
                    <a:schemeClr val="accent6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20466632">
                  <a:off x="8061322" y="2040130"/>
                  <a:ext cx="450608" cy="62619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22" name="Rounded Rectangle 79">
                <a:extLst>
                  <a:ext uri="{FF2B5EF4-FFF2-40B4-BE49-F238E27FC236}">
                    <a16:creationId xmlns:a16="http://schemas.microsoft.com/office/drawing/2014/main" id="{FA06B1D2-0645-47A7-939B-AC7047995B31}"/>
                  </a:ext>
                </a:extLst>
              </p:cNvPr>
              <p:cNvSpPr/>
              <p:nvPr/>
            </p:nvSpPr>
            <p:spPr>
              <a:xfrm>
                <a:off x="6864851" y="308090"/>
                <a:ext cx="2219206" cy="3318940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/>
                <a:endParaRPr lang="id-ID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317" name="Rectangle 316">
              <a:extLst>
                <a:ext uri="{FF2B5EF4-FFF2-40B4-BE49-F238E27FC236}">
                  <a16:creationId xmlns:a16="http://schemas.microsoft.com/office/drawing/2014/main" id="{E8366CF2-91C3-47E8-816B-A9E41CE925EB}"/>
                </a:ext>
              </a:extLst>
            </p:cNvPr>
            <p:cNvSpPr/>
            <p:nvPr/>
          </p:nvSpPr>
          <p:spPr>
            <a:xfrm rot="16200000">
              <a:off x="2047675" y="1370859"/>
              <a:ext cx="2043893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 defTabSz="914400"/>
              <a:r>
                <a:rPr lang="en-US" sz="1400" b="1" dirty="0">
                  <a:ln/>
                  <a:solidFill>
                    <a:srgbClr val="9BBB59"/>
                  </a:solidFill>
                  <a:latin typeface="Calibri"/>
                </a:rPr>
                <a:t>INISIATIF AMALAN HIJAU</a:t>
              </a:r>
              <a:endParaRPr lang="en-MY" sz="1400" b="1" dirty="0">
                <a:ln/>
                <a:solidFill>
                  <a:srgbClr val="9BBB59"/>
                </a:solidFill>
                <a:latin typeface="Calibri"/>
              </a:endParaRPr>
            </a:p>
          </p:txBody>
        </p:sp>
        <p:sp>
          <p:nvSpPr>
            <p:cNvPr id="318" name="TextBox 317">
              <a:extLst>
                <a:ext uri="{FF2B5EF4-FFF2-40B4-BE49-F238E27FC236}">
                  <a16:creationId xmlns:a16="http://schemas.microsoft.com/office/drawing/2014/main" id="{C74EA4EA-9856-4E14-934E-1D488E4418AD}"/>
                </a:ext>
              </a:extLst>
            </p:cNvPr>
            <p:cNvSpPr txBox="1"/>
            <p:nvPr/>
          </p:nvSpPr>
          <p:spPr>
            <a:xfrm>
              <a:off x="2429516" y="941180"/>
              <a:ext cx="400110" cy="1177566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pPr algn="ctr"/>
              <a:r>
                <a:rPr lang="en-MY" sz="1400" b="1" dirty="0"/>
                <a:t>TERIMA KASIH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1710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899" y="2130925"/>
            <a:ext cx="6172200" cy="1524000"/>
          </a:xfrm>
        </p:spPr>
        <p:txBody>
          <a:bodyPr>
            <a:noAutofit/>
          </a:bodyPr>
          <a:lstStyle/>
          <a:p>
            <a:r>
              <a:rPr lang="ms-MY" sz="3600" b="1" dirty="0">
                <a:latin typeface="Aharoni" panose="02010803020104030203" pitchFamily="2" charset="-79"/>
                <a:cs typeface="Aharoni" panose="02010803020104030203" pitchFamily="2" charset="-79"/>
              </a:rPr>
              <a:t>PERINGATAN JIMAT AIR</a:t>
            </a:r>
            <a:endParaRPr lang="ms-MY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999" y="1038782"/>
            <a:ext cx="1966001" cy="812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3CBAE1-0603-4BB9-8DA5-862D03B5055B}"/>
              </a:ext>
            </a:extLst>
          </p:cNvPr>
          <p:cNvSpPr txBox="1"/>
          <p:nvPr/>
        </p:nvSpPr>
        <p:spPr>
          <a:xfrm>
            <a:off x="678050" y="3934711"/>
            <a:ext cx="550189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s-MY" b="1" u="sng" dirty="0"/>
              <a:t>Nota:</a:t>
            </a:r>
          </a:p>
          <a:p>
            <a:endParaRPr lang="ms-MY" dirty="0"/>
          </a:p>
          <a:p>
            <a:pPr marL="342900" indent="-342900">
              <a:buFontTx/>
              <a:buAutoNum type="arabicPeriod"/>
            </a:pPr>
            <a:r>
              <a:rPr lang="ms-MY" dirty="0"/>
              <a:t>Warna </a:t>
            </a:r>
            <a:r>
              <a:rPr lang="ms-MY" i="1" dirty="0" err="1"/>
              <a:t>border</a:t>
            </a:r>
            <a:r>
              <a:rPr lang="ms-MY" dirty="0"/>
              <a:t> perlu diubah mengikut </a:t>
            </a:r>
            <a:r>
              <a:rPr lang="ms-MY" b="1" dirty="0">
                <a:solidFill>
                  <a:srgbClr val="FF0000"/>
                </a:solidFill>
              </a:rPr>
              <a:t>Warna Standard Zon</a:t>
            </a:r>
            <a:r>
              <a:rPr lang="ms-MY" dirty="0"/>
              <a:t>;</a:t>
            </a:r>
          </a:p>
          <a:p>
            <a:pPr marL="342900" indent="-342900">
              <a:buFontTx/>
              <a:buAutoNum type="arabicPeriod"/>
            </a:pPr>
            <a:endParaRPr lang="ms-MY" dirty="0"/>
          </a:p>
          <a:p>
            <a:pPr marL="342900" indent="-342900">
              <a:buAutoNum type="arabicPeriod"/>
            </a:pPr>
            <a:r>
              <a:rPr lang="ms-MY" dirty="0"/>
              <a:t>cetakan perlu </a:t>
            </a:r>
            <a:r>
              <a:rPr lang="ms-MY" dirty="0" err="1"/>
              <a:t>di</a:t>
            </a:r>
            <a:r>
              <a:rPr lang="ms-MY" i="1" dirty="0" err="1"/>
              <a:t>laminate</a:t>
            </a:r>
            <a:r>
              <a:rPr lang="ms-MY" dirty="0"/>
              <a:t>; dan</a:t>
            </a:r>
          </a:p>
          <a:p>
            <a:pPr marL="342900" indent="-342900">
              <a:buAutoNum type="arabicPeriod"/>
            </a:pPr>
            <a:endParaRPr lang="ms-MY" dirty="0"/>
          </a:p>
          <a:p>
            <a:pPr marL="342900" indent="-342900">
              <a:buAutoNum type="arabicPeriod"/>
            </a:pPr>
            <a:r>
              <a:rPr lang="ms-MY" dirty="0"/>
              <a:t>ditampal di tempat yang bersesuaian.</a:t>
            </a:r>
          </a:p>
          <a:p>
            <a:pPr marL="342900" indent="-342900">
              <a:buAutoNum type="arabicPeriod"/>
            </a:pPr>
            <a:endParaRPr lang="ms-MY" dirty="0"/>
          </a:p>
        </p:txBody>
      </p:sp>
    </p:spTree>
    <p:extLst>
      <p:ext uri="{BB962C8B-B14F-4D97-AF65-F5344CB8AC3E}">
        <p14:creationId xmlns:p14="http://schemas.microsoft.com/office/powerpoint/2010/main" val="977366120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4102</TotalTime>
  <Words>504</Words>
  <Application>Microsoft Office PowerPoint</Application>
  <PresentationFormat>A4 Paper (210x297 mm)</PresentationFormat>
  <Paragraphs>227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Aharoni</vt:lpstr>
      <vt:lpstr>Arial</vt:lpstr>
      <vt:lpstr>Arial Black</vt:lpstr>
      <vt:lpstr>Calibri</vt:lpstr>
      <vt:lpstr>2_Office Theme</vt:lpstr>
      <vt:lpstr>PERINGATAN JAGA KEBERSIHAN PANTRI</vt:lpstr>
      <vt:lpstr>PowerPoint Presentation</vt:lpstr>
      <vt:lpstr>PowerPoint Presentation</vt:lpstr>
      <vt:lpstr>PowerPoint Presentation</vt:lpstr>
      <vt:lpstr>PowerPoint Presentation</vt:lpstr>
      <vt:lpstr>PERINGATAN JIMAT ELEKTRIK (MATIKAN SUIS)</vt:lpstr>
      <vt:lpstr>PowerPoint Presentation</vt:lpstr>
      <vt:lpstr>PowerPoint Presentation</vt:lpstr>
      <vt:lpstr>PERINGATAN JIMAT AIR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Muhammad Farhan Bin Hamid</dc:creator>
  <cp:lastModifiedBy>Hjh. Noor Lisa Rahmat</cp:lastModifiedBy>
  <cp:revision>184</cp:revision>
  <cp:lastPrinted>2022-12-21T01:53:11Z</cp:lastPrinted>
  <dcterms:created xsi:type="dcterms:W3CDTF">2022-04-21T06:32:20Z</dcterms:created>
  <dcterms:modified xsi:type="dcterms:W3CDTF">2022-12-21T04:07:45Z</dcterms:modified>
</cp:coreProperties>
</file>