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315" r:id="rId3"/>
    <p:sldId id="274" r:id="rId4"/>
    <p:sldId id="330" r:id="rId5"/>
    <p:sldId id="275" r:id="rId6"/>
    <p:sldId id="331" r:id="rId7"/>
    <p:sldId id="276" r:id="rId8"/>
    <p:sldId id="332" r:id="rId9"/>
    <p:sldId id="277" r:id="rId10"/>
    <p:sldId id="333" r:id="rId11"/>
    <p:sldId id="278" r:id="rId12"/>
    <p:sldId id="334" r:id="rId13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696913"/>
            <a:ext cx="24145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35715-8554-4466-8CE0-222ED3ABAA8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1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696913"/>
            <a:ext cx="24145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35715-8554-4466-8CE0-222ED3ABAA8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27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25/11/2022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25/11/2022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25/11/2022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25/11/2022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25/11/2022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25/11/2022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25/11/2022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25/11/2022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9" y="2910056"/>
            <a:ext cx="63119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bilik cetak berada dalam keadaan bersih dan teratur;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i="1" dirty="0">
                <a:solidFill>
                  <a:prstClr val="black"/>
                </a:solidFill>
                <a:latin typeface="Calibri"/>
              </a:rPr>
              <a:t>Standard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Operating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Procedure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(SOP) dan tatacara penggunaan yang telah ditetapkan bagi setiap peralatan dipatuhi;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sebarang kerosakan mesin pencetak dilaporkan kepada pegawai bertanggungjawab dengan segera;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(seperti kertas dan dawai kokot) dibuang ke dalam tong sampah yang disediakan;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cetakan dibuat di kedua-dua belah kertas untuk menjimatkan penggunaan kertas; dan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sila kembalikan semula peralatan / alat tulis ke tempat asalnya selepas digunakan.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76" y="748370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14300"/>
            <a:ext cx="6627768" cy="963549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73661"/>
            <a:ext cx="6440065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CETAK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9A8F98-B6FD-4B12-8671-34223D6E6E51}"/>
              </a:ext>
            </a:extLst>
          </p:cNvPr>
          <p:cNvSpPr/>
          <p:nvPr/>
        </p:nvSpPr>
        <p:spPr>
          <a:xfrm>
            <a:off x="260595" y="1846814"/>
            <a:ext cx="6336813" cy="10632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E028D-87EB-4AD7-870A-0EA808E380E1}"/>
              </a:ext>
            </a:extLst>
          </p:cNvPr>
          <p:cNvSpPr txBox="1"/>
          <p:nvPr/>
        </p:nvSpPr>
        <p:spPr>
          <a:xfrm>
            <a:off x="271509" y="277344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5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9" y="2910056"/>
            <a:ext cx="63119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bilik cetak berada dalam keadaan bersih dan teratur;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i="1" dirty="0">
                <a:solidFill>
                  <a:prstClr val="black"/>
                </a:solidFill>
                <a:latin typeface="Calibri"/>
              </a:rPr>
              <a:t>Standard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Operating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Procedure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(SOP) dan tatacara penggunaan yang telah ditetapkan bagi setiap peralatan dipatuhi;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sebarang kerosakan mesin pencetak dilaporkan kepada pegawai bertanggungjawab dengan segera;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(seperti kertas dan dawai kokot) dibuang ke dalam tong sampah yang disediakan;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cetakan dibuat di kedua-dua belah kertas untuk menjimatkan penggunaan kertas; dan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sila kembalikan semula peralatan / alat tulis ke tempat asalnya selepas digunakan.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76" y="748370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14300"/>
            <a:ext cx="6627768" cy="963549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73661"/>
            <a:ext cx="6440065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CETAK</a:t>
            </a:r>
          </a:p>
        </p:txBody>
      </p:sp>
    </p:spTree>
    <p:extLst>
      <p:ext uri="{BB962C8B-B14F-4D97-AF65-F5344CB8AC3E}">
        <p14:creationId xmlns:p14="http://schemas.microsoft.com/office/powerpoint/2010/main" val="285453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594" y="2916166"/>
            <a:ext cx="631195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vandalisme dilakukan terhadap aset dan inventori dalam bilik ini;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suis lampu dan peralatan elektrik/elektronik yang digunakan ditutup selepas digunakan;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peralatan yang digunakan diletakkan kembali di tempat asal;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kerusi disusun dengan kemas selepas digunakan; dan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dibuang ke dalam tong sampah yang disediakan.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95104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116" y="160020"/>
            <a:ext cx="6627768" cy="958977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46815"/>
            <a:ext cx="6440065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MESYUARAT / PERBINCANGAN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56727" y="7269545"/>
            <a:ext cx="978409" cy="1010235"/>
            <a:chOff x="4680900" y="6659595"/>
            <a:chExt cx="1226048" cy="1252537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144" y="6732240"/>
              <a:ext cx="1164876" cy="1153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680900" y="6659595"/>
              <a:ext cx="1226048" cy="12525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F8FB174-3922-442D-BC9C-D724000F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43" y="7110645"/>
            <a:ext cx="3639225" cy="13280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07A224-C80E-4B51-B9D9-C1CBBFEA8D99}"/>
              </a:ext>
            </a:extLst>
          </p:cNvPr>
          <p:cNvSpPr/>
          <p:nvPr/>
        </p:nvSpPr>
        <p:spPr>
          <a:xfrm>
            <a:off x="260595" y="1846814"/>
            <a:ext cx="6336813" cy="13779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1D69B-29B3-47AB-BC77-865802632690}"/>
              </a:ext>
            </a:extLst>
          </p:cNvPr>
          <p:cNvSpPr txBox="1"/>
          <p:nvPr/>
        </p:nvSpPr>
        <p:spPr>
          <a:xfrm>
            <a:off x="260594" y="325772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594" y="2916166"/>
            <a:ext cx="631195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vandalisme dilakukan terhadap aset dan inventori dalam bilik ini;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suis lampu dan peralatan elektrik/elektronik yang digunakan ditutup selepas digunakan;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peralatan yang digunakan diletakkan kembali di tempat asal;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kerusi disusun dengan kemas selepas digunakan; dan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dibuang ke dalam tong sampah yang disediakan.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95104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116" y="160020"/>
            <a:ext cx="6627768" cy="957834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46815"/>
            <a:ext cx="6440065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MESYUARAT / PERBINCANGAN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56727" y="7269545"/>
            <a:ext cx="978409" cy="1010235"/>
            <a:chOff x="4680900" y="6659595"/>
            <a:chExt cx="1226048" cy="1252537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144" y="6732240"/>
              <a:ext cx="1164876" cy="1153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680900" y="6659595"/>
              <a:ext cx="1226048" cy="12525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F8FB174-3922-442D-BC9C-D724000F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43" y="7110645"/>
            <a:ext cx="3639225" cy="13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5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116" y="148590"/>
            <a:ext cx="6627768" cy="9624060"/>
            <a:chOff x="113600" y="108068"/>
            <a:chExt cx="6627768" cy="8928428"/>
          </a:xfrm>
        </p:grpSpPr>
        <p:sp>
          <p:nvSpPr>
            <p:cNvPr id="7" name="TextBox 6"/>
            <p:cNvSpPr txBox="1"/>
            <p:nvPr/>
          </p:nvSpPr>
          <p:spPr>
            <a:xfrm>
              <a:off x="271508" y="2687153"/>
              <a:ext cx="6311951" cy="340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Bersama kita pastikan:</a:t>
              </a:r>
            </a:p>
            <a:p>
              <a:pPr defTabSz="914400">
                <a:spcAft>
                  <a:spcPts val="600"/>
                </a:spcAft>
              </a:pPr>
              <a:endParaRPr lang="en-MY" b="1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ruang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dapur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sentiasa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bersih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tiada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kotor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tidak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ditinggalkan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di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dalam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suis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elektrik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seperti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cerek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i="1" dirty="0">
                  <a:solidFill>
                    <a:prstClr val="black"/>
                  </a:solidFill>
                  <a:latin typeface="Calibri"/>
                </a:rPr>
                <a:t>microwave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ditutup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selepas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digunakan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 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peralatan yang digunakan diletakkan kembali di tempat asal;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kerusi disusun dengan kemas selepas digunakan; dan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sampah dibuang ke dalam tong sampah yang disediakan.</a:t>
              </a:r>
              <a:endParaRPr lang="en-MY" b="1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048" y="329559"/>
              <a:ext cx="1872207" cy="73551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3600" y="108068"/>
              <a:ext cx="6627768" cy="8928428"/>
            </a:xfrm>
            <a:prstGeom prst="rect">
              <a:avLst/>
            </a:prstGeom>
            <a:noFill/>
            <a:ln w="101600" cmpd="thickThin"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118" y="1561102"/>
              <a:ext cx="6440065" cy="6463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3600" dirty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/>
                </a:rPr>
                <a:t>ETIKA PENGGUNAAN PANTRI</a:t>
              </a:r>
              <a:endParaRPr lang="id-ID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1645" y="7329265"/>
            <a:ext cx="3734710" cy="1310891"/>
            <a:chOff x="2070554" y="7293556"/>
            <a:chExt cx="3734710" cy="1310891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1" t="1479" r="12253"/>
            <a:stretch/>
          </p:blipFill>
          <p:spPr bwMode="auto">
            <a:xfrm>
              <a:off x="2070554" y="7404990"/>
              <a:ext cx="1167145" cy="119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864" y="7395060"/>
              <a:ext cx="1208260" cy="1208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305" y="7293556"/>
              <a:ext cx="1303959" cy="1309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38D808-C7D6-4BA0-A6A9-20EAE63507C3}"/>
              </a:ext>
            </a:extLst>
          </p:cNvPr>
          <p:cNvSpPr/>
          <p:nvPr/>
        </p:nvSpPr>
        <p:spPr>
          <a:xfrm>
            <a:off x="260595" y="1846815"/>
            <a:ext cx="6336813" cy="12212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91CB57-C12B-49B9-B039-489E2C734310}"/>
              </a:ext>
            </a:extLst>
          </p:cNvPr>
          <p:cNvSpPr txBox="1"/>
          <p:nvPr/>
        </p:nvSpPr>
        <p:spPr>
          <a:xfrm>
            <a:off x="273024" y="297478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6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116" y="148590"/>
            <a:ext cx="6627768" cy="9624060"/>
            <a:chOff x="113600" y="108068"/>
            <a:chExt cx="6627768" cy="8928428"/>
          </a:xfrm>
        </p:grpSpPr>
        <p:sp>
          <p:nvSpPr>
            <p:cNvPr id="7" name="TextBox 6"/>
            <p:cNvSpPr txBox="1"/>
            <p:nvPr/>
          </p:nvSpPr>
          <p:spPr>
            <a:xfrm>
              <a:off x="271508" y="2687153"/>
              <a:ext cx="6311951" cy="340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Bersama kita pastikan:</a:t>
              </a:r>
            </a:p>
            <a:p>
              <a:pPr defTabSz="914400">
                <a:spcAft>
                  <a:spcPts val="600"/>
                </a:spcAft>
              </a:pPr>
              <a:endParaRPr lang="en-MY" b="1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ruang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dapur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sentiasa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bersih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tiada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kotor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tidak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ditinggalkan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di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dalam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suis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elektrik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seperti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cerek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i="1" dirty="0">
                  <a:solidFill>
                    <a:prstClr val="black"/>
                  </a:solidFill>
                  <a:latin typeface="Calibri"/>
                </a:rPr>
                <a:t>microwave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ditutup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selepas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digunakan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 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peralatan yang digunakan diletakkan kembali di tempat asal;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kerusi disusun dengan kemas selepas digunakan; dan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sampah dibuang ke dalam tong sampah yang disediakan.</a:t>
              </a:r>
              <a:endParaRPr lang="en-MY" b="1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048" y="329559"/>
              <a:ext cx="1872207" cy="73551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3600" y="108068"/>
              <a:ext cx="6627768" cy="8928428"/>
            </a:xfrm>
            <a:prstGeom prst="rect">
              <a:avLst/>
            </a:prstGeom>
            <a:noFill/>
            <a:ln w="101600" cmpd="thickThin"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452" y="1561102"/>
              <a:ext cx="6440065" cy="6463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3600" dirty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/>
                </a:rPr>
                <a:t>ETIKA PENGGUNAAN PANTRI</a:t>
              </a:r>
              <a:endParaRPr lang="id-ID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1645" y="7329265"/>
            <a:ext cx="3734710" cy="1310891"/>
            <a:chOff x="2070554" y="7293556"/>
            <a:chExt cx="3734710" cy="1310891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1" t="1479" r="12253"/>
            <a:stretch/>
          </p:blipFill>
          <p:spPr bwMode="auto">
            <a:xfrm>
              <a:off x="2070554" y="7404990"/>
              <a:ext cx="1167145" cy="119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864" y="7395060"/>
              <a:ext cx="1208260" cy="1208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305" y="7293556"/>
              <a:ext cx="1303959" cy="1309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247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8" y="3350274"/>
            <a:ext cx="631195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19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sejadah / telekung dilipat dengan kemas dan disimpan di tempat asal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selipar/kasut disusun dengan kemas di tempatnya;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bahan bacaan sentiasa disusun kemas dan teratur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anda tidak membuat bising bagi memastikan anda tidak mengganggu jemaah yang sedang solat;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sampah/tisu dibuang ke dalam tong sampah yang disediakan; dan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surau sentiasa dalam keadaan bersih dan kemas.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85173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60020"/>
            <a:ext cx="6627768" cy="956691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2" y="1814891"/>
            <a:ext cx="6440065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SURAU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1591" y="7977336"/>
            <a:ext cx="3814818" cy="1152128"/>
            <a:chOff x="1179815" y="6965384"/>
            <a:chExt cx="4314234" cy="1572585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33488" y="6965384"/>
              <a:ext cx="1572585" cy="1572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0" t="6769" r="9055" b="8586"/>
            <a:stretch/>
          </p:blipFill>
          <p:spPr bwMode="auto">
            <a:xfrm>
              <a:off x="1179815" y="7087275"/>
              <a:ext cx="1416977" cy="141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072" y="7115462"/>
              <a:ext cx="1416977" cy="1416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47716EC-24E0-49CC-BEDC-352A268FC4F6}"/>
              </a:ext>
            </a:extLst>
          </p:cNvPr>
          <p:cNvSpPr/>
          <p:nvPr/>
        </p:nvSpPr>
        <p:spPr>
          <a:xfrm>
            <a:off x="260595" y="1846814"/>
            <a:ext cx="6336813" cy="1572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7591B7-F124-4BE3-B76D-819B72B78C0C}"/>
              </a:ext>
            </a:extLst>
          </p:cNvPr>
          <p:cNvSpPr txBox="1"/>
          <p:nvPr/>
        </p:nvSpPr>
        <p:spPr>
          <a:xfrm>
            <a:off x="271508" y="315841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3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8" y="3350274"/>
            <a:ext cx="631195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19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sejadah / telekung dilipat dengan kemas dan disimpan di tempat asal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selipar/kasut disusun dengan kemas di tempatnya;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bahan bacaan sentiasa disusun kemas dan teratur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anda tidak membuat bising bagi memastikan anda tidak mengganggu jemaah yang sedang solat;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sampah/tisu dibuang ke dalam tong sampah yang disediakan; dan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surau sentiasa dalam keadaan bersih dan kemas.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85173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60020"/>
            <a:ext cx="6627768" cy="956691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14891"/>
            <a:ext cx="6440065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SURAU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1591" y="7977336"/>
            <a:ext cx="3814818" cy="1152128"/>
            <a:chOff x="1179815" y="6965384"/>
            <a:chExt cx="4314234" cy="1572585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33488" y="6965384"/>
              <a:ext cx="1572585" cy="1572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0" t="6769" r="9055" b="8586"/>
            <a:stretch/>
          </p:blipFill>
          <p:spPr bwMode="auto">
            <a:xfrm>
              <a:off x="1179815" y="7087275"/>
              <a:ext cx="1416977" cy="141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072" y="7115462"/>
              <a:ext cx="1416977" cy="1416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102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7" y="3527350"/>
            <a:ext cx="63119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algn="just"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sampah dibuang di dalam tong yang disediakan;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tisu, dan sisa makanan tidak dibuang ke dalam mangkuk tandas dan singki;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tandas dipamkan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kotoran ditinggalkan di sekitar mangkuk tandas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pili air ditutup setelah diguna bagi menjimatkan air;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 diambil pada kadar yang diperlukan sahaja;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barangan peribadi seperti pencuci muka dan sabun pencuci pinggan tidak ditinggalkan di dalam tandas; dan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sama-sama kita menghormati hak pengguna seterusnya terhadap tandas ini.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1" y="719385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37160"/>
            <a:ext cx="6627768" cy="961263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08456"/>
            <a:ext cx="6440065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TANDAS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F1BB49-059D-4720-A095-9370F0D2B04D}"/>
              </a:ext>
            </a:extLst>
          </p:cNvPr>
          <p:cNvSpPr/>
          <p:nvPr/>
        </p:nvSpPr>
        <p:spPr>
          <a:xfrm>
            <a:off x="260595" y="1846814"/>
            <a:ext cx="6336813" cy="1572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01CFE-2818-47F3-8C3B-92FE0D596B33}"/>
              </a:ext>
            </a:extLst>
          </p:cNvPr>
          <p:cNvSpPr txBox="1"/>
          <p:nvPr/>
        </p:nvSpPr>
        <p:spPr>
          <a:xfrm>
            <a:off x="271507" y="294997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5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7" y="3527350"/>
            <a:ext cx="63119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algn="just"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sampah dibuang di dalam tong yang disediakan;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tisu, dan sisa makanan tidak dibuang ke dalam mangkuk tandas dan singki;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tandas dipamkan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kotoran ditinggalkan di sekitar mangkuk tandas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pili air ditutup setelah diguna bagi menjimatkan air;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 diambil pada kadar yang diperlukan sahaja;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barangan peribadi seperti pencuci muka dan sabun pencuci pinggan tidak ditinggalkan di dalam tandas; dan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sama-sama kita menghormati hak pengguna seterusnya terhadap tandas ini.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1" y="719385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37160"/>
            <a:ext cx="6627768" cy="961263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08456"/>
            <a:ext cx="6440065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TANDAS</a:t>
            </a:r>
          </a:p>
        </p:txBody>
      </p:sp>
    </p:spTree>
    <p:extLst>
      <p:ext uri="{BB962C8B-B14F-4D97-AF65-F5344CB8AC3E}">
        <p14:creationId xmlns:p14="http://schemas.microsoft.com/office/powerpoint/2010/main" val="108406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840</Words>
  <Application>Microsoft Office PowerPoint</Application>
  <PresentationFormat>A4 Paper (210x297 mm)</PresentationFormat>
  <Paragraphs>135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174</cp:revision>
  <cp:lastPrinted>2022-09-12T08:48:07Z</cp:lastPrinted>
  <dcterms:created xsi:type="dcterms:W3CDTF">2022-04-21T06:32:20Z</dcterms:created>
  <dcterms:modified xsi:type="dcterms:W3CDTF">2022-11-25T08:48:41Z</dcterms:modified>
</cp:coreProperties>
</file>