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340" r:id="rId2"/>
    <p:sldId id="262" r:id="rId3"/>
    <p:sldId id="267" r:id="rId4"/>
    <p:sldId id="268" r:id="rId5"/>
    <p:sldId id="265" r:id="rId6"/>
    <p:sldId id="266" r:id="rId7"/>
    <p:sldId id="270" r:id="rId8"/>
    <p:sldId id="271" r:id="rId9"/>
    <p:sldId id="272" r:id="rId10"/>
    <p:sldId id="269" r:id="rId11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>
        <p:scale>
          <a:sx n="136" d="100"/>
          <a:sy n="136" d="100"/>
        </p:scale>
        <p:origin x="28" y="-56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18/10/2022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49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4717-F7E5-42D0-AF92-14A37AD402A6}" type="datetime1">
              <a:rPr lang="id-ID" smtClean="0"/>
              <a:t>18/10/2022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99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467-43AF-44CB-BFE3-5D4856FFAFAC}" type="datetime1">
              <a:rPr lang="id-ID" smtClean="0"/>
              <a:t>18/10/2022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553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715C-2744-490B-A948-6C42F7803870}" type="datetime1">
              <a:rPr lang="id-ID" smtClean="0"/>
              <a:t>18/10/2022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988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B39-D99B-459D-A7A8-DFB8327069B4}" type="datetime1">
              <a:rPr lang="id-ID" smtClean="0"/>
              <a:t>18/10/2022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825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26A4-5CC8-4D1A-8B7A-148D8114E336}" type="datetime1">
              <a:rPr lang="id-ID" smtClean="0"/>
              <a:t>18/10/2022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531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45A-2CA9-416D-9FAC-3094F68E9D61}" type="datetime1">
              <a:rPr lang="id-ID" smtClean="0"/>
              <a:t>18/10/2022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8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2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2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44EE-DD7D-42BC-9339-FB4BABFF576F}" type="datetime1">
              <a:rPr lang="id-ID" smtClean="0"/>
              <a:t>18/10/2022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919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47D3-4D02-4664-BAED-66A9880DCBE9}" type="datetime1">
              <a:rPr lang="id-ID" smtClean="0"/>
              <a:t>18/10/2022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08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8557-30BD-464B-869F-2C86740D36FC}" type="datetime1">
              <a:rPr lang="id-ID" smtClean="0"/>
              <a:t>18/10/2022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57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52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9" y="394474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52" y="2072990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8B5-5A64-4411-AB5D-9343C27C8C01}" type="datetime1">
              <a:rPr lang="id-ID" smtClean="0"/>
              <a:t>18/10/2022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42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F31-C007-4835-AD4B-25325CCB5EE1}" type="datetime1">
              <a:rPr lang="id-ID" smtClean="0"/>
              <a:t>18/10/2022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60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9959-2118-46FF-A6F6-F6D8A67A21E8}" type="datetime1">
              <a:rPr lang="id-ID" smtClean="0"/>
              <a:t>18/10/2022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5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261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5A33F3C0-9617-4D8A-88F4-6CCE0608A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98" y="1527125"/>
            <a:ext cx="6172200" cy="1524000"/>
          </a:xfrm>
        </p:spPr>
        <p:txBody>
          <a:bodyPr>
            <a:noAutofit/>
          </a:bodyPr>
          <a:lstStyle/>
          <a:p>
            <a:pPr algn="ctr"/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WARNA ZON</a:t>
            </a:r>
            <a:endParaRPr lang="ms-MY" sz="3600" b="1" dirty="0"/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FF8FAFC5-A1C3-43EB-BF06-41296A25E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8" y="618547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93C35D0-47D2-44F0-A926-A0883D0BAFD0}"/>
              </a:ext>
            </a:extLst>
          </p:cNvPr>
          <p:cNvSpPr txBox="1"/>
          <p:nvPr/>
        </p:nvSpPr>
        <p:spPr>
          <a:xfrm>
            <a:off x="464533" y="8016001"/>
            <a:ext cx="1793250" cy="36933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s-MY" b="1" dirty="0">
                <a:solidFill>
                  <a:srgbClr val="FFC000"/>
                </a:solidFill>
              </a:rPr>
              <a:t>ZON DIAMOND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4E906094-2C88-4991-816A-BE9D60C5D5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049" t="14666" r="51334" b="61412"/>
          <a:stretch/>
        </p:blipFill>
        <p:spPr>
          <a:xfrm>
            <a:off x="2095730" y="3397624"/>
            <a:ext cx="2666540" cy="28437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35205EE0-B88C-406D-90E4-DCDE451582A7}"/>
              </a:ext>
            </a:extLst>
          </p:cNvPr>
          <p:cNvSpPr/>
          <p:nvPr/>
        </p:nvSpPr>
        <p:spPr>
          <a:xfrm>
            <a:off x="2596767" y="5883454"/>
            <a:ext cx="283901" cy="51635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16A443DE-15C9-45C3-9FA2-E5BB4E0FFBA6}"/>
              </a:ext>
            </a:extLst>
          </p:cNvPr>
          <p:cNvCxnSpPr>
            <a:cxnSpLocks/>
            <a:endCxn id="29" idx="0"/>
          </p:cNvCxnSpPr>
          <p:nvPr/>
        </p:nvCxnSpPr>
        <p:spPr>
          <a:xfrm rot="5400000">
            <a:off x="1241842" y="6519122"/>
            <a:ext cx="1616195" cy="1377562"/>
          </a:xfrm>
          <a:prstGeom prst="bentConnector3">
            <a:avLst>
              <a:gd name="adj1" fmla="val 50000"/>
            </a:avLst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DF2B8C8-FA84-43AF-AD56-F51AD1823211}"/>
              </a:ext>
            </a:extLst>
          </p:cNvPr>
          <p:cNvSpPr txBox="1"/>
          <p:nvPr/>
        </p:nvSpPr>
        <p:spPr>
          <a:xfrm>
            <a:off x="119242" y="4634846"/>
            <a:ext cx="1793250" cy="3693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s-MY" b="1" dirty="0">
                <a:solidFill>
                  <a:srgbClr val="FF0000"/>
                </a:solidFill>
              </a:rPr>
              <a:t>ZON RUBY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E20E4D3-7163-4DA2-9BFB-AEA0CDFE8ACC}"/>
              </a:ext>
            </a:extLst>
          </p:cNvPr>
          <p:cNvSpPr/>
          <p:nvPr/>
        </p:nvSpPr>
        <p:spPr>
          <a:xfrm>
            <a:off x="2323660" y="5883455"/>
            <a:ext cx="283901" cy="5163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0D788A44-95AC-4E8C-A38D-E9DE977F29A0}"/>
              </a:ext>
            </a:extLst>
          </p:cNvPr>
          <p:cNvCxnSpPr>
            <a:cxnSpLocks/>
            <a:stCxn id="34" idx="1"/>
            <a:endCxn id="33" idx="2"/>
          </p:cNvCxnSpPr>
          <p:nvPr/>
        </p:nvCxnSpPr>
        <p:spPr>
          <a:xfrm rot="10800000">
            <a:off x="1015868" y="5004179"/>
            <a:ext cx="1307793" cy="1137453"/>
          </a:xfrm>
          <a:prstGeom prst="bentConnector2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15A396E-4ECA-45DB-AA4B-E3DA41DAA129}"/>
              </a:ext>
            </a:extLst>
          </p:cNvPr>
          <p:cNvSpPr txBox="1"/>
          <p:nvPr/>
        </p:nvSpPr>
        <p:spPr>
          <a:xfrm>
            <a:off x="4959265" y="4616260"/>
            <a:ext cx="1793250" cy="36933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s-MY" b="1" dirty="0">
                <a:solidFill>
                  <a:srgbClr val="7030A0"/>
                </a:solidFill>
              </a:rPr>
              <a:t>ZON AMETHYST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ABC333-C59D-497B-A083-6A82D9899E57}"/>
              </a:ext>
            </a:extLst>
          </p:cNvPr>
          <p:cNvSpPr/>
          <p:nvPr/>
        </p:nvSpPr>
        <p:spPr>
          <a:xfrm>
            <a:off x="4456235" y="5901980"/>
            <a:ext cx="283901" cy="51635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2A1DB6D-6240-4066-BF73-769086590263}"/>
              </a:ext>
            </a:extLst>
          </p:cNvPr>
          <p:cNvCxnSpPr>
            <a:cxnSpLocks/>
            <a:stCxn id="37" idx="3"/>
            <a:endCxn id="36" idx="2"/>
          </p:cNvCxnSpPr>
          <p:nvPr/>
        </p:nvCxnSpPr>
        <p:spPr>
          <a:xfrm flipV="1">
            <a:off x="4740136" y="4985592"/>
            <a:ext cx="1115754" cy="1174564"/>
          </a:xfrm>
          <a:prstGeom prst="bentConnector2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95975DC8-21C2-4182-81E8-0595AA3271DD}"/>
              </a:ext>
            </a:extLst>
          </p:cNvPr>
          <p:cNvSpPr txBox="1"/>
          <p:nvPr/>
        </p:nvSpPr>
        <p:spPr>
          <a:xfrm>
            <a:off x="2460384" y="8019638"/>
            <a:ext cx="1793250" cy="36933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s-MY" b="1" dirty="0">
                <a:solidFill>
                  <a:srgbClr val="00B050"/>
                </a:solidFill>
              </a:rPr>
              <a:t>ZON EMERALD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A086200-FE17-4A6E-B44D-EC0FD9E3CF2B}"/>
              </a:ext>
            </a:extLst>
          </p:cNvPr>
          <p:cNvSpPr/>
          <p:nvPr/>
        </p:nvSpPr>
        <p:spPr>
          <a:xfrm>
            <a:off x="3396143" y="5912043"/>
            <a:ext cx="294405" cy="51635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4A3905D1-3D93-4C8B-AE32-021AC7BC72A3}"/>
              </a:ext>
            </a:extLst>
          </p:cNvPr>
          <p:cNvCxnSpPr>
            <a:cxnSpLocks/>
            <a:stCxn id="40" idx="2"/>
            <a:endCxn id="39" idx="0"/>
          </p:cNvCxnSpPr>
          <p:nvPr/>
        </p:nvCxnSpPr>
        <p:spPr>
          <a:xfrm rot="5400000">
            <a:off x="2654557" y="7130848"/>
            <a:ext cx="1591243" cy="186337"/>
          </a:xfrm>
          <a:prstGeom prst="bentConnector3">
            <a:avLst>
              <a:gd name="adj1" fmla="val 5000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0BCC4CA-AB98-4049-B6AC-974972489C5F}"/>
              </a:ext>
            </a:extLst>
          </p:cNvPr>
          <p:cNvSpPr txBox="1"/>
          <p:nvPr/>
        </p:nvSpPr>
        <p:spPr>
          <a:xfrm>
            <a:off x="4456235" y="8012307"/>
            <a:ext cx="1793250" cy="3693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s-MY" b="1" dirty="0">
                <a:solidFill>
                  <a:srgbClr val="0070C0"/>
                </a:solidFill>
              </a:rPr>
              <a:t>ZON ZIRCON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8BAE31F-6878-4632-B711-6352D9379B93}"/>
              </a:ext>
            </a:extLst>
          </p:cNvPr>
          <p:cNvSpPr/>
          <p:nvPr/>
        </p:nvSpPr>
        <p:spPr>
          <a:xfrm>
            <a:off x="3937856" y="5901980"/>
            <a:ext cx="283901" cy="5163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D0F05A4D-813F-4ADD-AE80-C92DC59637ED}"/>
              </a:ext>
            </a:extLst>
          </p:cNvPr>
          <p:cNvCxnSpPr>
            <a:cxnSpLocks/>
            <a:stCxn id="43" idx="2"/>
            <a:endCxn id="42" idx="0"/>
          </p:cNvCxnSpPr>
          <p:nvPr/>
        </p:nvCxnSpPr>
        <p:spPr>
          <a:xfrm rot="16200000" flipH="1">
            <a:off x="3919346" y="6578792"/>
            <a:ext cx="1593975" cy="1273053"/>
          </a:xfrm>
          <a:prstGeom prst="bentConnector3">
            <a:avLst>
              <a:gd name="adj1" fmla="val 500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5144B7D2-CFBC-4960-98C8-2DC0A3F3E51B}"/>
              </a:ext>
            </a:extLst>
          </p:cNvPr>
          <p:cNvSpPr/>
          <p:nvPr/>
        </p:nvSpPr>
        <p:spPr>
          <a:xfrm>
            <a:off x="1701740" y="5381220"/>
            <a:ext cx="3454520" cy="122936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5B73FB-4776-418F-842A-3BFB87BFD414}"/>
              </a:ext>
            </a:extLst>
          </p:cNvPr>
          <p:cNvSpPr txBox="1"/>
          <p:nvPr/>
        </p:nvSpPr>
        <p:spPr>
          <a:xfrm>
            <a:off x="527082" y="8484949"/>
            <a:ext cx="16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Red		: 255</a:t>
            </a:r>
          </a:p>
          <a:p>
            <a:r>
              <a:rPr lang="en-MY" dirty="0"/>
              <a:t>Green	: 192</a:t>
            </a:r>
          </a:p>
          <a:p>
            <a:r>
              <a:rPr lang="en-MY" dirty="0"/>
              <a:t>Blue		: 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40EA1B-7E4D-4EA7-8DE6-B71DB7CC2019}"/>
              </a:ext>
            </a:extLst>
          </p:cNvPr>
          <p:cNvSpPr txBox="1"/>
          <p:nvPr/>
        </p:nvSpPr>
        <p:spPr>
          <a:xfrm>
            <a:off x="2522933" y="8397074"/>
            <a:ext cx="16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Red		: 0</a:t>
            </a:r>
          </a:p>
          <a:p>
            <a:r>
              <a:rPr lang="en-MY" dirty="0"/>
              <a:t>Green	: 176</a:t>
            </a:r>
          </a:p>
          <a:p>
            <a:r>
              <a:rPr lang="en-MY" dirty="0"/>
              <a:t>Blue		: 80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6064EC-8B6E-49B5-9185-9693CD8CF06F}"/>
              </a:ext>
            </a:extLst>
          </p:cNvPr>
          <p:cNvSpPr txBox="1"/>
          <p:nvPr/>
        </p:nvSpPr>
        <p:spPr>
          <a:xfrm>
            <a:off x="4523599" y="8378875"/>
            <a:ext cx="16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Red		: 0</a:t>
            </a:r>
          </a:p>
          <a:p>
            <a:r>
              <a:rPr lang="en-MY" dirty="0"/>
              <a:t>Green	: 112</a:t>
            </a:r>
          </a:p>
          <a:p>
            <a:r>
              <a:rPr lang="en-MY" dirty="0"/>
              <a:t>Blue		: 192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15029DE-D7F5-4785-9129-67368C0B5C10}"/>
              </a:ext>
            </a:extLst>
          </p:cNvPr>
          <p:cNvSpPr txBox="1"/>
          <p:nvPr/>
        </p:nvSpPr>
        <p:spPr>
          <a:xfrm>
            <a:off x="5012741" y="3583866"/>
            <a:ext cx="16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Red		: 112</a:t>
            </a:r>
          </a:p>
          <a:p>
            <a:r>
              <a:rPr lang="en-MY" dirty="0"/>
              <a:t>Green	: 48</a:t>
            </a:r>
          </a:p>
          <a:p>
            <a:r>
              <a:rPr lang="en-MY" dirty="0"/>
              <a:t>Blue		: 160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27F4C3-1212-4EBB-AF44-064D055B0EFA}"/>
              </a:ext>
            </a:extLst>
          </p:cNvPr>
          <p:cNvSpPr txBox="1"/>
          <p:nvPr/>
        </p:nvSpPr>
        <p:spPr>
          <a:xfrm>
            <a:off x="168034" y="3673963"/>
            <a:ext cx="16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Red		: 255</a:t>
            </a:r>
          </a:p>
          <a:p>
            <a:r>
              <a:rPr lang="en-MY" dirty="0"/>
              <a:t>Green	: 0</a:t>
            </a:r>
          </a:p>
          <a:p>
            <a:r>
              <a:rPr lang="en-MY" dirty="0"/>
              <a:t>Blue		: 0</a:t>
            </a:r>
          </a:p>
        </p:txBody>
      </p:sp>
    </p:spTree>
    <p:extLst>
      <p:ext uri="{BB962C8B-B14F-4D97-AF65-F5344CB8AC3E}">
        <p14:creationId xmlns:p14="http://schemas.microsoft.com/office/powerpoint/2010/main" val="1853990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9FF9A08-D0B0-4EC1-8E8F-B15BDE57057C}"/>
              </a:ext>
            </a:extLst>
          </p:cNvPr>
          <p:cNvGrpSpPr/>
          <p:nvPr/>
        </p:nvGrpSpPr>
        <p:grpSpPr>
          <a:xfrm rot="16200000">
            <a:off x="-118426" y="542815"/>
            <a:ext cx="2222674" cy="1570796"/>
            <a:chOff x="503363" y="819014"/>
            <a:chExt cx="2222674" cy="15707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2308316-371A-49A0-8DF3-7A30FD90AC3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2406CF6-123A-45C4-8F0A-DA099A6915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B0C208A-A528-42F5-9DDF-460A4A78FB8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7C48616-A85B-45B9-AC32-C07A0F2DE34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AFF2D1-5E50-428C-928F-D230D463B95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3E64CF-BE7D-4BD5-9B3A-A16B330D1E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C25A32-C260-491A-A77D-0A792DFE488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BE45640-449E-4361-8CAA-749B231E33A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0016D53-3FE9-41CE-BC35-C6501FB157B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4225B93-B51D-4398-AEBA-5D8ADE985ED0}"/>
              </a:ext>
            </a:extLst>
          </p:cNvPr>
          <p:cNvGrpSpPr/>
          <p:nvPr/>
        </p:nvGrpSpPr>
        <p:grpSpPr>
          <a:xfrm rot="16200000">
            <a:off x="-117893" y="5288435"/>
            <a:ext cx="2222674" cy="1570796"/>
            <a:chOff x="503363" y="819014"/>
            <a:chExt cx="2222674" cy="157079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6E381B1-C036-4BED-BDB4-5790865C64B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9CD4BF5-235B-49D5-9A09-AFE1BDC8FD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E4B8780-D776-4202-8E73-48CFD2D7966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FD2D072-6D3F-4BE1-8540-7798D68A8F46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68B7AC9-4B88-4BDE-BB76-DC3458C8654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A83247A-1A8F-473A-933C-1B94B3B772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FAAF966-CE13-4D4A-BA01-ABA0F09C6E1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80F8F00-FDE5-424C-A7D4-2DF4A250CA1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50C38CB-2921-4455-96E9-F95DF65B73A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92ACACD-ADC5-4390-AAAB-0ED6F4601385}"/>
              </a:ext>
            </a:extLst>
          </p:cNvPr>
          <p:cNvGrpSpPr/>
          <p:nvPr/>
        </p:nvGrpSpPr>
        <p:grpSpPr>
          <a:xfrm rot="16200000">
            <a:off x="-117893" y="2915626"/>
            <a:ext cx="2222674" cy="1570796"/>
            <a:chOff x="503363" y="819014"/>
            <a:chExt cx="2222674" cy="1570796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6E0054D-82DF-4F21-87CD-81A19867746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EB22550-2790-42BD-9D73-A537262BD6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127C679-F054-4643-BA41-D762EC7E332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2460886-AD04-41DB-9C63-CEA7A53A702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3025D2A-CB77-4764-98ED-298FB793AE7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B10031F-B7CF-45A3-87F0-24861602B16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1708073-4A52-40D4-8F8B-F9CB9491AA3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18AA45-CEF8-493A-AE83-22800E30FB8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7E6A935-81EB-4B6B-820B-46DF301BD05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7F4A24-D8DF-4BFA-8B52-38C7301D263D}"/>
              </a:ext>
            </a:extLst>
          </p:cNvPr>
          <p:cNvGrpSpPr/>
          <p:nvPr/>
        </p:nvGrpSpPr>
        <p:grpSpPr>
          <a:xfrm>
            <a:off x="4427813" y="127799"/>
            <a:ext cx="2222674" cy="1570796"/>
            <a:chOff x="503363" y="819014"/>
            <a:chExt cx="2222674" cy="1570796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DAF3836-B8B8-4DB1-A570-166D5E40409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E354C24-D2E6-4EB7-B523-49A735E35272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1AB765A-F931-44DE-8250-097E51519CF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E1D374D-4316-44C3-B70B-09770171EF7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D4E6A79-2BD0-460C-BC8E-C5C60B07A3E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55A15CA-0365-4B40-9312-6A1532BEC8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F16620B-83A5-492D-9895-89A94DF8705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DE29117-EBB1-4D76-A852-4ED91C25EFC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3E5200D-B1BC-49C4-911B-F10D8182188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7E1A00F-12DF-4FE5-8B20-24633CAE3F40}"/>
              </a:ext>
            </a:extLst>
          </p:cNvPr>
          <p:cNvGrpSpPr/>
          <p:nvPr/>
        </p:nvGrpSpPr>
        <p:grpSpPr>
          <a:xfrm>
            <a:off x="1990687" y="236980"/>
            <a:ext cx="2222674" cy="1570796"/>
            <a:chOff x="503363" y="819014"/>
            <a:chExt cx="2222674" cy="157079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7F92320-DA62-4E8A-8754-20FA4277CCF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67B39EB-2903-427D-BC7B-3BEBC75B1E6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487C64C-83DD-40C6-B475-1F53FBD1DBC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D936E09-2D14-4B4B-8707-C958525BDC2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BBF7F36-29A1-48D6-82A3-C29ECDF01D5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65610FD-52B1-4C01-AA05-EADD4B3D13A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F4B755B-FA37-4E50-A57F-4C6C79ABF6BE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D4E0274-F39E-4195-900E-08FC8AA9DBB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5F9B594-5681-43CF-8998-738A7370DD7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D123806-644A-419E-9544-0837CB2561FC}"/>
              </a:ext>
            </a:extLst>
          </p:cNvPr>
          <p:cNvGrpSpPr/>
          <p:nvPr/>
        </p:nvGrpSpPr>
        <p:grpSpPr>
          <a:xfrm>
            <a:off x="2015649" y="2112444"/>
            <a:ext cx="2222674" cy="1570796"/>
            <a:chOff x="503363" y="819014"/>
            <a:chExt cx="2222674" cy="1570796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FF2B947-7746-43CC-8B45-2C28BA621A8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A84280C-66F4-4478-B8BD-535875FD73AD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17D724B-EA99-4C1A-9720-6741FDAF475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0806B58-9290-4815-9AB4-073AD0501C8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AC7419C-C24A-4375-82F7-59DAA7FBC63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BF203ED-2031-40A2-9D42-EBA58EA16C9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9011ED4-1D71-482A-91E5-4008357A1CE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5C2C9719-EC24-4019-9986-2BEF544B60A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C65F010-D082-46E0-AD0A-98FD7B06005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E9A77A5-77FA-486D-9A0D-15559059D6C1}"/>
              </a:ext>
            </a:extLst>
          </p:cNvPr>
          <p:cNvGrpSpPr/>
          <p:nvPr/>
        </p:nvGrpSpPr>
        <p:grpSpPr>
          <a:xfrm>
            <a:off x="4477203" y="2129804"/>
            <a:ext cx="2222674" cy="1570796"/>
            <a:chOff x="503363" y="819014"/>
            <a:chExt cx="2222674" cy="1570796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A7916CD-A9BB-4AC1-8088-F1BB2B8DE2C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44EF0BE-4AEC-4ABF-A06C-1B8E1733F95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99E2A033-70C6-4EE2-AE33-27CDE6B64AE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6AED00D6-0C1A-4575-AF21-0B89C428B1BB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92F390B4-4C07-4A6A-ADC7-93B6AE5A684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CF32B2C-2F5E-4D97-80F1-3C91C40F9B1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C95BDD4-0AAB-4C73-BC9E-43C80966FE62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D3E5C41B-B81C-413F-B762-85708BC6F44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A8E9D13A-CAEB-4FF7-A010-4180F2F975A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F0D655C-6381-429F-B533-B6E0394CA1C9}"/>
              </a:ext>
            </a:extLst>
          </p:cNvPr>
          <p:cNvGrpSpPr/>
          <p:nvPr/>
        </p:nvGrpSpPr>
        <p:grpSpPr>
          <a:xfrm>
            <a:off x="2038003" y="4137661"/>
            <a:ext cx="2222674" cy="1570796"/>
            <a:chOff x="503363" y="819014"/>
            <a:chExt cx="2222674" cy="157079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78B4EE1B-DFED-4779-8E1B-B1D2C1094CC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7CF5F4DE-8455-426A-867A-0D5D791E402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7A209135-531C-414E-A2AF-0381A01EE60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DF5A5AD-DB6E-40F3-87BC-CAD521BE5D0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05517B63-D868-4B28-90C0-A8EC9A4C417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91980E2-F04B-467C-AFDB-515B7D2AC7C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02B5DCB-C441-491D-8462-13B4E987EB0C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473F595C-C138-4B5F-A9DC-531E0BFD7DE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EE8B28D-B8DC-49EB-B46C-91B9700EA80D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016C6EC-D7D6-401D-B521-97F6070154CC}"/>
              </a:ext>
            </a:extLst>
          </p:cNvPr>
          <p:cNvGrpSpPr/>
          <p:nvPr/>
        </p:nvGrpSpPr>
        <p:grpSpPr>
          <a:xfrm>
            <a:off x="4498977" y="4160512"/>
            <a:ext cx="2222674" cy="1570796"/>
            <a:chOff x="503363" y="819014"/>
            <a:chExt cx="2222674" cy="1570796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1461E75-D606-405F-9437-11CA9C6D132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185D28A1-3678-4AED-BC94-E960599537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6166503E-CBE7-44AE-ACEB-DCE339DD39E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8D99208-F4A3-44CF-9DF0-34018F4D24CD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5C2CFAA-18EA-4646-8A3D-8B3B9E09CFA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6281D539-15DF-4292-A30B-242F66DAAFD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DA9AE428-E42D-4596-B9F2-92D832A41109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A01B0605-78C2-461F-A1DE-705AC0CA556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1C915577-F2D4-405A-8E03-D3C458C53BF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5593869-5837-4A28-BF30-CCFF00C20526}"/>
              </a:ext>
            </a:extLst>
          </p:cNvPr>
          <p:cNvGrpSpPr/>
          <p:nvPr/>
        </p:nvGrpSpPr>
        <p:grpSpPr>
          <a:xfrm>
            <a:off x="2054246" y="6013125"/>
            <a:ext cx="2222674" cy="1570796"/>
            <a:chOff x="503363" y="819014"/>
            <a:chExt cx="2222674" cy="1570796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FA03115-44A8-4242-A98B-A30C13003BA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86ED8A9A-92F5-4780-A9C7-F22C5FC0C28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3F576A10-1090-44AF-8062-40F55D92589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5DAFA10B-1913-4FDD-81A2-5F088C06DB6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D622450B-2391-4CA2-B963-8BC639384F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1849162-1B2B-4189-9641-23AEBF409CD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AF8D875F-BD0A-4470-BEDB-6D647F9BCBC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11C4206-9CD5-47DE-8AC3-8DFF2242355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DFA863C2-3F0F-42D3-962A-28CAED69BE6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DDB29FB-67E0-453B-B7E0-047A3547A016}"/>
              </a:ext>
            </a:extLst>
          </p:cNvPr>
          <p:cNvGrpSpPr/>
          <p:nvPr/>
        </p:nvGrpSpPr>
        <p:grpSpPr>
          <a:xfrm>
            <a:off x="4498977" y="6042970"/>
            <a:ext cx="2222674" cy="1570796"/>
            <a:chOff x="503363" y="819014"/>
            <a:chExt cx="2222674" cy="1570796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D42BDE4D-F476-4BC4-A489-3D2380D3B352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F9E43910-A98C-416C-8500-B99534C79C4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10FFBC5A-023A-4040-8EBE-20938D51B75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6D117551-E582-4932-9847-10E88A1E665A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4E8ABC92-BF55-4BD1-9835-FF5CCCDF91F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DC5F07-E5AE-4BC0-82F9-1B71B19C7E3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28A51B72-E46F-4C0D-A905-FBB397B6875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DB66FA50-C9C1-415D-91DA-9210AF89275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9AC95F5E-A3E6-4AD1-80BB-BA31A0C6B39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E78B3A3-2EBA-47E7-AF02-C59772C805B5}"/>
              </a:ext>
            </a:extLst>
          </p:cNvPr>
          <p:cNvGrpSpPr/>
          <p:nvPr/>
        </p:nvGrpSpPr>
        <p:grpSpPr>
          <a:xfrm>
            <a:off x="2040077" y="7959515"/>
            <a:ext cx="2222674" cy="1570796"/>
            <a:chOff x="503363" y="819014"/>
            <a:chExt cx="2222674" cy="157079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E46A5230-5E60-4546-B1A7-6A8B98CD39E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DC585F43-8972-4FB8-B54A-7F6E1FB4906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CEE0B1B8-3C8A-4121-9129-2D9E4FD7ACC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63E3872A-71BD-4CA5-AA05-E88EEE5A9FDE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2D9A6AE1-5E73-4562-932F-93201B1CC33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D5E88F21-E68E-409C-B60E-94505B85BF9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24519F7B-6EDE-4C52-9DF5-AEFCB42C704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1CD7AF6B-34C3-4CB6-8E1B-DC1ED924E72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8365DE39-BDAA-4351-B8F9-8D8D9561B8B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7627B4F-D7DD-4AEF-9870-76C50E5A7946}"/>
              </a:ext>
            </a:extLst>
          </p:cNvPr>
          <p:cNvGrpSpPr/>
          <p:nvPr/>
        </p:nvGrpSpPr>
        <p:grpSpPr>
          <a:xfrm>
            <a:off x="4479277" y="7918434"/>
            <a:ext cx="2222674" cy="1570796"/>
            <a:chOff x="503363" y="819014"/>
            <a:chExt cx="2222674" cy="1570796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5B4AFC2-E9CB-4AA8-9EC9-BCBD1779AA14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9C09AB2F-4880-4E56-9BA6-EFC7B88ED6B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44CF65DF-7504-4A0A-830F-9E649019DA9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AB67D2B8-E78B-471B-A8D2-9782BD9C6421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0A5E0B8B-5AD1-4282-B248-D1525A6A580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AAF744B1-EEEA-4A99-9BD9-E251073724F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EF13F02B-9002-48B0-83CD-3D28BA92329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BEA1F0B8-7AAC-4091-A0D4-37CDBD38474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417331B6-076F-4745-BCEE-07D7D83697B3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FEBFBFA3-3A0D-43BE-A13F-75927B0E132B}"/>
              </a:ext>
            </a:extLst>
          </p:cNvPr>
          <p:cNvGrpSpPr/>
          <p:nvPr/>
        </p:nvGrpSpPr>
        <p:grpSpPr>
          <a:xfrm rot="16200000">
            <a:off x="-117893" y="7687115"/>
            <a:ext cx="2222674" cy="1570796"/>
            <a:chOff x="503363" y="819014"/>
            <a:chExt cx="2222674" cy="1570796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8C569992-81BB-4522-9053-FA52E07771B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29D7A9C1-A603-4690-8425-EF2F23CD221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5A6D0F7F-8B6D-4A0D-91AF-5E2E28913720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85DCA67A-CCE3-426A-9183-B618229B99E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A6931575-AA49-4024-8FF3-8B547B7142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E1319854-B3A7-406C-839A-867816003D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85E33F57-7BE4-4598-9A5F-AAF8E3B732D7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DB987B3C-190C-4E86-93E3-35B4DB76E9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3B441953-814C-4AA7-8831-5D5AE923568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119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25F253D-8176-4931-929E-2FD29C6FA277}"/>
              </a:ext>
            </a:extLst>
          </p:cNvPr>
          <p:cNvGrpSpPr/>
          <p:nvPr/>
        </p:nvGrpSpPr>
        <p:grpSpPr>
          <a:xfrm>
            <a:off x="583035" y="3638850"/>
            <a:ext cx="2220599" cy="2956474"/>
            <a:chOff x="2761076" y="3445446"/>
            <a:chExt cx="2220600" cy="338338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CF95081-F2CA-451A-A3BE-1D12D0F52C2F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2CA1D5-4DA1-4294-8CB6-9D1A37689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9EC4DF-0CD0-4939-A4E1-ED7E7FB665C9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41F5E2D-3CEF-4F28-B979-4564C6BA2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3CFF471-9882-456C-86BC-3FF89EB68CD9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541EE10-8076-41AA-BE52-BB13B42EC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097DFE1-79AD-4530-8CC0-FD537CDF477D}"/>
              </a:ext>
            </a:extLst>
          </p:cNvPr>
          <p:cNvGrpSpPr/>
          <p:nvPr/>
        </p:nvGrpSpPr>
        <p:grpSpPr>
          <a:xfrm>
            <a:off x="3908265" y="3638850"/>
            <a:ext cx="2220599" cy="1946829"/>
            <a:chOff x="2761076" y="3445446"/>
            <a:chExt cx="2220600" cy="222794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DFE5C91-08FF-4A37-8D5F-2B3BFF16D424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2B03D94-08CA-4F46-B9AA-65F29FE7B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B1F25CD-3504-49E2-8DC0-276DC33BA7AD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62528D30-C572-4153-AECA-8869F77E93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CD8389F8-F5C7-4C81-91E5-264B64CD2EB6}"/>
              </a:ext>
            </a:extLst>
          </p:cNvPr>
          <p:cNvSpPr txBox="1"/>
          <p:nvPr/>
        </p:nvSpPr>
        <p:spPr>
          <a:xfrm>
            <a:off x="3908265" y="3185220"/>
            <a:ext cx="222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b="1" dirty="0"/>
              <a:t>UNTUK 2 TRAY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8C66EF-C3AB-40A0-82CC-65043FC9ED46}"/>
              </a:ext>
            </a:extLst>
          </p:cNvPr>
          <p:cNvSpPr txBox="1"/>
          <p:nvPr/>
        </p:nvSpPr>
        <p:spPr>
          <a:xfrm>
            <a:off x="561760" y="3185220"/>
            <a:ext cx="222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b="1" dirty="0"/>
              <a:t>UNTUK 3 TRAY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5A33F3C0-9617-4D8A-88F4-6CCE0608A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98" y="1527125"/>
            <a:ext cx="6172200" cy="1524000"/>
          </a:xfrm>
        </p:spPr>
        <p:txBody>
          <a:bodyPr>
            <a:noAutofit/>
          </a:bodyPr>
          <a:lstStyle/>
          <a:p>
            <a:pPr algn="ctr"/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TAGGING TRAY</a:t>
            </a:r>
            <a:endParaRPr lang="ms-MY" sz="3600" b="1" dirty="0"/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FF8FAFC5-A1C3-43EB-BF06-41296A25E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8" y="618547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63649038-42E6-404A-B8EA-B290265E4BFB}"/>
              </a:ext>
            </a:extLst>
          </p:cNvPr>
          <p:cNvSpPr txBox="1"/>
          <p:nvPr/>
        </p:nvSpPr>
        <p:spPr>
          <a:xfrm>
            <a:off x="678049" y="7080661"/>
            <a:ext cx="5501898" cy="254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s-MY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Nota:</a:t>
            </a:r>
          </a:p>
          <a:p>
            <a:pPr marL="400050" marR="0" lvl="0" indent="-4000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ms-MY" kern="0" dirty="0">
                <a:solidFill>
                  <a:prstClr val="black"/>
                </a:solidFill>
              </a:rPr>
              <a:t>C</a:t>
            </a:r>
            <a:r>
              <a:rPr kumimoji="0" lang="ms-MY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etakan</a:t>
            </a:r>
            <a:r>
              <a:rPr kumimoji="0" lang="ms-MY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perlu </a:t>
            </a:r>
            <a:r>
              <a:rPr kumimoji="0" lang="ms-MY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</a:t>
            </a:r>
            <a:r>
              <a:rPr kumimoji="0" lang="ms-MY" sz="1800" b="1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laminate</a:t>
            </a:r>
            <a:r>
              <a:rPr kumimoji="0" lang="ms-MY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; </a:t>
            </a:r>
          </a:p>
          <a:p>
            <a:pPr marL="400050" marR="0" lvl="0" indent="-4000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ms-MY" kern="0" dirty="0">
                <a:solidFill>
                  <a:prstClr val="black"/>
                </a:solidFill>
              </a:rPr>
              <a:t>d</a:t>
            </a:r>
            <a:r>
              <a:rPr kumimoji="0" lang="ms-MY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ipaparkan</a:t>
            </a:r>
            <a:r>
              <a:rPr kumimoji="0" lang="ms-MY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ms-MY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mengikut susun </a:t>
            </a:r>
            <a:r>
              <a:rPr kumimoji="0" lang="ms-MY" sz="1800" b="1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tray</a:t>
            </a:r>
            <a:r>
              <a:rPr kumimoji="0" lang="ms-MY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ms-MY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seperti di atas; dan</a:t>
            </a:r>
          </a:p>
          <a:p>
            <a:pPr marL="400050" marR="0" lvl="0" indent="-4000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ms-MY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dipaparkan di tempat yang bersesuaian (bergantung pada kedudukan </a:t>
            </a:r>
            <a:r>
              <a:rPr kumimoji="0" lang="ms-MY" sz="18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tray</a:t>
            </a:r>
            <a:r>
              <a:rPr kumimoji="0" lang="ms-MY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di atas meja)</a:t>
            </a: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ms-MY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200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2A04C82-C5C6-42C3-877F-F54926394850}"/>
              </a:ext>
            </a:extLst>
          </p:cNvPr>
          <p:cNvGrpSpPr/>
          <p:nvPr/>
        </p:nvGrpSpPr>
        <p:grpSpPr>
          <a:xfrm rot="16200000">
            <a:off x="524626" y="-192900"/>
            <a:ext cx="2220599" cy="2956474"/>
            <a:chOff x="2761076" y="3445446"/>
            <a:chExt cx="2220600" cy="338338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20E367E-BEEA-42EC-854C-B25D1FF22E0A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8FE1BE2-CE2E-450E-98A5-574F15D61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2363F84-7197-43CF-9FC8-0417FEE0EFA0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E0B133C-2E49-42CF-9825-E440AA08BE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EFD36AF-5901-4075-BB6B-AFC892061D61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A8F8D61-AE07-4DD1-B3E7-DB5DEE03F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3BA5223-C3C5-4E20-B351-F5CC0A21C3CE}"/>
              </a:ext>
            </a:extLst>
          </p:cNvPr>
          <p:cNvGrpSpPr/>
          <p:nvPr/>
        </p:nvGrpSpPr>
        <p:grpSpPr>
          <a:xfrm rot="16200000">
            <a:off x="532215" y="2204989"/>
            <a:ext cx="2220599" cy="2956474"/>
            <a:chOff x="2761076" y="3445446"/>
            <a:chExt cx="2220600" cy="338338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8BA052-A29B-41C3-B6E1-9B7F074889F2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14D8FF0-340B-491A-96C7-1447826C1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E9CD0D4-2661-486F-AC1D-FBA526930775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11B5F8F-6FBE-478C-89DF-85B313F5EA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5E68261-131A-4A1F-98BC-14884FFB9A61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C67F7E3-5C9E-48AE-9B43-4806106FE8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3D1A337-9D37-4BFD-A75C-9BCAFD8493C3}"/>
              </a:ext>
            </a:extLst>
          </p:cNvPr>
          <p:cNvGrpSpPr/>
          <p:nvPr/>
        </p:nvGrpSpPr>
        <p:grpSpPr>
          <a:xfrm rot="16200000">
            <a:off x="524625" y="4602878"/>
            <a:ext cx="2220599" cy="2956474"/>
            <a:chOff x="2761076" y="3445446"/>
            <a:chExt cx="2220600" cy="338338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E9074C9-BE72-4EEE-BDFD-7E3E317B371A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5CE33F2F-4575-44ED-AB4B-6611CB7EBB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C4A8377-94C1-49D2-8093-00EA77AF382C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74CA073C-A9FA-49E8-954A-61E0F6377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497AE22-0917-4C87-8E5A-6E01BC6BEDC4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F9082368-C97D-4DE3-B79F-52EFD4E1A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E8461D2-FDB8-442B-88AC-B9C85B027BB1}"/>
              </a:ext>
            </a:extLst>
          </p:cNvPr>
          <p:cNvGrpSpPr/>
          <p:nvPr/>
        </p:nvGrpSpPr>
        <p:grpSpPr>
          <a:xfrm rot="16200000">
            <a:off x="539804" y="7000768"/>
            <a:ext cx="2220599" cy="2956474"/>
            <a:chOff x="2761076" y="3445446"/>
            <a:chExt cx="2220600" cy="338338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1A3392C-16FC-48FF-B9F9-92EA4E850C52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EAF9DB31-8960-43FC-A182-8DA0824B60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57CC34D-951F-4DFB-8640-3A28D61D76A4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1DFAA35C-F267-4D3A-94FA-6D8A10A428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8FC804C-36E8-4AA8-84D5-A360CF13AF54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1472A746-5D69-4E25-9838-59EC0F3B7D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3F611D2-5C38-4542-9979-F6B07219AD5D}"/>
              </a:ext>
            </a:extLst>
          </p:cNvPr>
          <p:cNvGrpSpPr/>
          <p:nvPr/>
        </p:nvGrpSpPr>
        <p:grpSpPr>
          <a:xfrm rot="16200000">
            <a:off x="3796938" y="-180115"/>
            <a:ext cx="2220599" cy="2956474"/>
            <a:chOff x="2761076" y="3445446"/>
            <a:chExt cx="2220600" cy="338338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75AE9BC-B82D-4A5A-8429-3C112CE9F1C7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705746A0-FB51-44E5-9C25-8FA42EC99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A8FF7F9-E845-4366-B4B8-368CC1B9140A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57239F42-AC5A-459C-8B82-E0EA4ED8FA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BB711E9-321C-4C1A-B956-A7A44DEC7808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BB3E6E2C-421F-481A-A879-4EBA63F22F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B5A452F-28C9-4116-A62A-ED0AEE2B0D0C}"/>
              </a:ext>
            </a:extLst>
          </p:cNvPr>
          <p:cNvGrpSpPr/>
          <p:nvPr/>
        </p:nvGrpSpPr>
        <p:grpSpPr>
          <a:xfrm rot="16200000">
            <a:off x="3804527" y="2262540"/>
            <a:ext cx="2220599" cy="2956474"/>
            <a:chOff x="2761076" y="3445446"/>
            <a:chExt cx="2220600" cy="3383385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AF10E11-49E0-48F3-BCFE-90208779BD21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F772E4CB-275C-460C-941D-5799AE2A89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8C24C3E-DB2F-4219-94C1-6BEC5A57F942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B667144A-8330-4F79-9454-3D707D337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07D634D-2C25-4199-849E-341765DABE32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BCD713E-C4D1-4C81-915F-13F88B7140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AEC6B3E-A344-4385-AEDC-917BB9626193}"/>
              </a:ext>
            </a:extLst>
          </p:cNvPr>
          <p:cNvGrpSpPr/>
          <p:nvPr/>
        </p:nvGrpSpPr>
        <p:grpSpPr>
          <a:xfrm rot="16200000">
            <a:off x="3793213" y="4686987"/>
            <a:ext cx="2220599" cy="2956474"/>
            <a:chOff x="2761076" y="3445446"/>
            <a:chExt cx="2220600" cy="3383385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E6CFCCC-9EBA-4D6C-845A-155DBDB5194A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7AF24973-74B0-4BDC-82C5-7453B3348F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63B04BD-A379-47A6-9BDC-EC8BC91AB85C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FECEA7CF-3D1D-4E9B-8100-47D25FF668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B572FD3-F9BD-4269-A3F0-DD809FE505D8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C60B6F61-98E6-46A2-97D3-6860C1AF4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EA0977D-907B-438B-8595-FF8717FD5B6A}"/>
              </a:ext>
            </a:extLst>
          </p:cNvPr>
          <p:cNvGrpSpPr/>
          <p:nvPr/>
        </p:nvGrpSpPr>
        <p:grpSpPr>
          <a:xfrm rot="16200000">
            <a:off x="3820607" y="7111112"/>
            <a:ext cx="2220599" cy="2956474"/>
            <a:chOff x="2761076" y="3445446"/>
            <a:chExt cx="2220600" cy="3383385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AF51BE9-77FA-4DE5-AFE6-FE7F0C7981BB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F0ACAA01-F014-4A30-AFC7-30EFDC07BD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3FC81BC-E0E9-4E3B-B99A-A06F1DA46C80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60DBDE8C-40E3-46EC-A9E3-DD4F2B3A5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BA638D28-5928-4631-BBA4-3A3ED01DF486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75B93FF8-698A-4917-8FDA-2068618A9E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156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76E2D82-7996-4357-A554-98BC357F2728}"/>
              </a:ext>
            </a:extLst>
          </p:cNvPr>
          <p:cNvGrpSpPr/>
          <p:nvPr/>
        </p:nvGrpSpPr>
        <p:grpSpPr>
          <a:xfrm rot="16200000">
            <a:off x="73213" y="298424"/>
            <a:ext cx="2220599" cy="1946829"/>
            <a:chOff x="2761076" y="3445446"/>
            <a:chExt cx="2220600" cy="222794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133B2F-BF61-4B5B-8456-0784534EEDEB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04F1869-8CA0-4A9B-8CE9-8E289EF373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0A3D99F-3B15-49E9-AC45-0759B6B11342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E696182-822B-423F-AACF-E64BA5CD26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9B8DC28-1151-45E0-A4EE-575CAE0BC46C}"/>
              </a:ext>
            </a:extLst>
          </p:cNvPr>
          <p:cNvGrpSpPr/>
          <p:nvPr/>
        </p:nvGrpSpPr>
        <p:grpSpPr>
          <a:xfrm rot="16200000">
            <a:off x="73212" y="2694155"/>
            <a:ext cx="2220599" cy="1946829"/>
            <a:chOff x="2761076" y="3445446"/>
            <a:chExt cx="2220600" cy="222794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8C1C266-1162-4FF0-B9C7-D87FA184623B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4F157B6-A84B-4188-A220-DACC1A456D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0EAAFD1-222F-4BF2-AB8E-B4B8DEEF246D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CFB23B5-34E1-47D8-BFCF-269E258338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EF2F2F2-6B21-4CD0-8818-6CBAAEDB8821}"/>
              </a:ext>
            </a:extLst>
          </p:cNvPr>
          <p:cNvGrpSpPr/>
          <p:nvPr/>
        </p:nvGrpSpPr>
        <p:grpSpPr>
          <a:xfrm rot="16200000">
            <a:off x="73214" y="5089885"/>
            <a:ext cx="2220599" cy="1946829"/>
            <a:chOff x="2761076" y="3445446"/>
            <a:chExt cx="2220600" cy="222794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0DE5433-41F0-47A6-9F34-CEF24D40EDD7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19FB4C0-3FEE-4B4F-ADF7-BD88B07DC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44DBC87-90A2-4102-972F-C8C8C206A7B8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955322B2-2D99-44E3-A89F-8D3767513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B910BD6-6D38-45D9-AAA4-60F61D549163}"/>
              </a:ext>
            </a:extLst>
          </p:cNvPr>
          <p:cNvGrpSpPr/>
          <p:nvPr/>
        </p:nvGrpSpPr>
        <p:grpSpPr>
          <a:xfrm rot="16200000">
            <a:off x="79235" y="7546105"/>
            <a:ext cx="2220599" cy="1946829"/>
            <a:chOff x="2761076" y="3445446"/>
            <a:chExt cx="2220600" cy="222794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66E8662-BA81-49D5-915C-44BA316FB033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B3517B1-9BEA-4F43-9774-025E88E0D8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CD644F7-FE23-4140-89DB-85B70F3927E9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45CCEAEE-CC93-4025-B1B2-CB1662AB34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B9F841F-8B6A-4405-B729-DE87C2E17E35}"/>
              </a:ext>
            </a:extLst>
          </p:cNvPr>
          <p:cNvGrpSpPr/>
          <p:nvPr/>
        </p:nvGrpSpPr>
        <p:grpSpPr>
          <a:xfrm rot="16200000">
            <a:off x="2207818" y="305024"/>
            <a:ext cx="2220599" cy="1946829"/>
            <a:chOff x="2761076" y="3445446"/>
            <a:chExt cx="2220600" cy="222794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B61ECF4-4D4A-4F16-8E71-487B73269053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171AF819-3550-42D5-AB66-0390A26BC1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311A008-23DF-49D9-A271-D0588109F66B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AD483AE-EEDB-4183-BA3A-53F951DDC8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787F46C-566E-42E5-AA09-F81A595D22AD}"/>
              </a:ext>
            </a:extLst>
          </p:cNvPr>
          <p:cNvGrpSpPr/>
          <p:nvPr/>
        </p:nvGrpSpPr>
        <p:grpSpPr>
          <a:xfrm rot="16200000">
            <a:off x="4376411" y="298424"/>
            <a:ext cx="2220599" cy="1946829"/>
            <a:chOff x="2761076" y="3445446"/>
            <a:chExt cx="2220600" cy="222794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F70CDAC-8BCF-4012-9AE4-875BB342BC84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087780E7-03E5-4435-938D-747BAD9C13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825C1D9-AA54-48F4-B80F-C0F6F549ADAA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1BED353-4EAC-41C2-ACF5-48E34E95E8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E5CD261-8A91-4EA6-AC27-C718070DFC41}"/>
              </a:ext>
            </a:extLst>
          </p:cNvPr>
          <p:cNvGrpSpPr/>
          <p:nvPr/>
        </p:nvGrpSpPr>
        <p:grpSpPr>
          <a:xfrm rot="16200000">
            <a:off x="2207819" y="2700755"/>
            <a:ext cx="2220599" cy="1946829"/>
            <a:chOff x="2761076" y="3445446"/>
            <a:chExt cx="2220600" cy="2227949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0057DC8-22AD-4612-A956-0F29179B6367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A2E05C08-88CA-452C-9570-CEE92A74C3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94CA42B-B0EB-4B34-AA44-34EC1A653060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22B72D81-D5F9-422D-8F8E-A3A88CF27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8992D35-9A5E-4135-BFBC-72881EFB9B69}"/>
              </a:ext>
            </a:extLst>
          </p:cNvPr>
          <p:cNvGrpSpPr/>
          <p:nvPr/>
        </p:nvGrpSpPr>
        <p:grpSpPr>
          <a:xfrm rot="16200000">
            <a:off x="4420606" y="2694156"/>
            <a:ext cx="2220599" cy="1946829"/>
            <a:chOff x="2761076" y="3445446"/>
            <a:chExt cx="2220600" cy="2227949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C88D607-B64B-4FD4-8BA2-AB1EDFEFD440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C21971FF-93C4-49A2-B926-370AA79C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9AEFA1C-C096-41D4-AD10-561ACB0262A5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D7C64086-3E8F-4A7A-BF7F-D8A9EAD023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3FBFB24-05A8-43DE-B690-D029E7557D23}"/>
              </a:ext>
            </a:extLst>
          </p:cNvPr>
          <p:cNvGrpSpPr/>
          <p:nvPr/>
        </p:nvGrpSpPr>
        <p:grpSpPr>
          <a:xfrm rot="16200000">
            <a:off x="2259229" y="5096486"/>
            <a:ext cx="2220599" cy="1946829"/>
            <a:chOff x="2761076" y="3445446"/>
            <a:chExt cx="2220600" cy="2227949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4949D29-C40B-4548-BD4C-1F6A97987A9C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FFD6B2DE-6832-449B-B78E-9D16A3E3A9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7B1C722-4013-4C5D-8E2E-C8DC99D6D3DA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EEE096E8-7598-4E8B-B61F-2DD63FA634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585A42F-3F19-4CBA-BB97-B80B373775EB}"/>
              </a:ext>
            </a:extLst>
          </p:cNvPr>
          <p:cNvGrpSpPr/>
          <p:nvPr/>
        </p:nvGrpSpPr>
        <p:grpSpPr>
          <a:xfrm rot="16200000">
            <a:off x="4445243" y="5089885"/>
            <a:ext cx="2220599" cy="1946829"/>
            <a:chOff x="2761076" y="3445446"/>
            <a:chExt cx="2220600" cy="222794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8CE2189-8E13-444C-AF97-26870802A4F3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60E35D39-C749-449C-85A1-4F93E5D738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60A2393-EE6B-4638-B1F1-2FA4CC1D9D28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4123CB7D-E0D6-4A63-A6A3-FBA7C44411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8D376EA-1243-46C6-88CF-39AE40F4917C}"/>
              </a:ext>
            </a:extLst>
          </p:cNvPr>
          <p:cNvGrpSpPr/>
          <p:nvPr/>
        </p:nvGrpSpPr>
        <p:grpSpPr>
          <a:xfrm rot="16200000">
            <a:off x="2259230" y="7557667"/>
            <a:ext cx="2220599" cy="1946829"/>
            <a:chOff x="2761076" y="3445446"/>
            <a:chExt cx="2220600" cy="2227949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AFAE3AE-5D10-403E-80EB-AAB4F3359857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967E2542-D2B4-49DD-8FBE-2B97F43609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3CE0004-BCC7-45B9-9C9E-95C522F7FCDC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0B17350C-5264-4EDF-854D-6127BE189E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CF9661E-4457-4A54-A3B7-586FFF5AA886}"/>
              </a:ext>
            </a:extLst>
          </p:cNvPr>
          <p:cNvGrpSpPr/>
          <p:nvPr/>
        </p:nvGrpSpPr>
        <p:grpSpPr>
          <a:xfrm rot="16200000">
            <a:off x="4472016" y="7564267"/>
            <a:ext cx="2220599" cy="1946829"/>
            <a:chOff x="2761076" y="3445446"/>
            <a:chExt cx="2220600" cy="2227949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8D29686-7BE1-4A31-8E51-F856A97BE8C1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6D9E2443-4ACB-412C-AFBE-68A74A8457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2C960CA9-A46F-4364-B680-4972DC764263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2A0F593F-A870-4961-B5BC-63F252CE15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11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EECD92E-ABD1-491E-B0D8-A6391DE877AA}"/>
              </a:ext>
            </a:extLst>
          </p:cNvPr>
          <p:cNvGrpSpPr/>
          <p:nvPr/>
        </p:nvGrpSpPr>
        <p:grpSpPr>
          <a:xfrm>
            <a:off x="2339962" y="3747629"/>
            <a:ext cx="2222674" cy="1570796"/>
            <a:chOff x="503363" y="819014"/>
            <a:chExt cx="2222674" cy="15707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A1C85D1-6EA2-4142-B2FB-0863C033FD6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167E097-F508-4FBE-A63E-BDD3B505881D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81778AF-0BA9-4DD5-AC5C-2588A69DC4B0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F7559CC-3863-4B10-8050-95B4297340B2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6583473-29F7-4BCC-962C-5D0413BF752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1F176AA-8DBD-4AB8-8E6E-630DD38F2F7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05B5280-B03C-4A52-813F-A624A869E6F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1462D33-2DDC-402C-8E69-CDE9AB9809E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A0077E0-39F9-493D-86B3-A4C1CBA519ED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1E100CB-7670-4C9C-9F64-D6F7AC235506}"/>
              </a:ext>
            </a:extLst>
          </p:cNvPr>
          <p:cNvSpPr txBox="1"/>
          <p:nvPr/>
        </p:nvSpPr>
        <p:spPr>
          <a:xfrm>
            <a:off x="419148" y="5698199"/>
            <a:ext cx="606430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ms-MY" b="1" u="sng" dirty="0"/>
              <a:t>Nota:</a:t>
            </a:r>
          </a:p>
          <a:p>
            <a:pPr marL="400050" indent="-400050" algn="just">
              <a:buFont typeface="+mj-lt"/>
              <a:buAutoNum type="arabicPeriod"/>
            </a:pPr>
            <a:r>
              <a:rPr lang="ms-MY" b="1" dirty="0"/>
              <a:t>Warna pada sebelah kiri </a:t>
            </a:r>
            <a:r>
              <a:rPr lang="ms-MY" dirty="0"/>
              <a:t>perlu diubah mengikut </a:t>
            </a:r>
            <a:r>
              <a:rPr lang="ms-MY" b="1" dirty="0">
                <a:solidFill>
                  <a:srgbClr val="FF0000"/>
                </a:solidFill>
              </a:rPr>
              <a:t>Warna Standard Zon</a:t>
            </a:r>
            <a:r>
              <a:rPr lang="ms-MY" dirty="0"/>
              <a:t>;</a:t>
            </a:r>
          </a:p>
          <a:p>
            <a:pPr marL="400050" indent="-400050" algn="just">
              <a:buFont typeface="+mj-lt"/>
              <a:buAutoNum type="arabicPeriod"/>
            </a:pPr>
            <a:endParaRPr lang="ms-MY" dirty="0"/>
          </a:p>
          <a:p>
            <a:pPr marL="400050" indent="-400050" algn="just">
              <a:buFont typeface="+mj-lt"/>
              <a:buAutoNum type="arabicPeriod"/>
            </a:pPr>
            <a:r>
              <a:rPr lang="ms-MY" dirty="0"/>
              <a:t>cetak dan </a:t>
            </a:r>
            <a:r>
              <a:rPr lang="ms-MY" b="1" dirty="0" err="1">
                <a:solidFill>
                  <a:srgbClr val="FF0000"/>
                </a:solidFill>
              </a:rPr>
              <a:t>laminate</a:t>
            </a:r>
            <a:r>
              <a:rPr lang="ms-MY" dirty="0"/>
              <a:t> sebelum dilekatkan pada </a:t>
            </a:r>
            <a:r>
              <a:rPr lang="ms-MY" b="1" dirty="0">
                <a:solidFill>
                  <a:srgbClr val="FF0000"/>
                </a:solidFill>
              </a:rPr>
              <a:t>sudut SEBELAH KIRI ATAS LACI </a:t>
            </a:r>
            <a:r>
              <a:rPr lang="ms-MY" b="1" dirty="0"/>
              <a:t>atau </a:t>
            </a:r>
            <a:r>
              <a:rPr lang="ms-MY" b="1" dirty="0">
                <a:solidFill>
                  <a:srgbClr val="FF0000"/>
                </a:solidFill>
              </a:rPr>
              <a:t>PINTU ALMARI;</a:t>
            </a:r>
          </a:p>
          <a:p>
            <a:pPr marL="400050" indent="-400050" algn="just">
              <a:buFont typeface="+mj-lt"/>
              <a:buAutoNum type="arabicPeriod"/>
            </a:pPr>
            <a:endParaRPr lang="ms-MY" b="1" dirty="0">
              <a:solidFill>
                <a:srgbClr val="FF0000"/>
              </a:solidFill>
            </a:endParaRPr>
          </a:p>
          <a:p>
            <a:pPr marL="400050" indent="-400050" algn="just">
              <a:buFont typeface="+mj-lt"/>
              <a:buAutoNum type="arabicPeriod"/>
            </a:pPr>
            <a:r>
              <a:rPr lang="ms-MY" dirty="0"/>
              <a:t>Label pada: </a:t>
            </a:r>
          </a:p>
          <a:p>
            <a:pPr marL="857250" lvl="1" indent="-400050" algn="just">
              <a:buAutoNum type="romanLcParenBoth"/>
            </a:pPr>
            <a:r>
              <a:rPr lang="ms-MY" b="1" dirty="0"/>
              <a:t>laci atas – Rasmi;</a:t>
            </a:r>
          </a:p>
          <a:p>
            <a:pPr marL="857250" lvl="1" indent="-400050" algn="just">
              <a:buAutoNum type="romanLcParenBoth"/>
            </a:pPr>
            <a:r>
              <a:rPr lang="ms-MY" b="1" dirty="0"/>
              <a:t>laci tengah – Rasmi;</a:t>
            </a:r>
          </a:p>
          <a:p>
            <a:pPr marL="857250" lvl="1" indent="-400050" algn="just">
              <a:buAutoNum type="romanLcParenBoth"/>
            </a:pPr>
            <a:r>
              <a:rPr lang="ms-MY" b="1" dirty="0"/>
              <a:t>laci bawah</a:t>
            </a:r>
            <a:r>
              <a:rPr lang="ms-MY" dirty="0"/>
              <a:t> – </a:t>
            </a:r>
            <a:r>
              <a:rPr lang="ms-MY" b="1" dirty="0"/>
              <a:t>Peribadi</a:t>
            </a:r>
            <a:r>
              <a:rPr lang="ms-MY" dirty="0"/>
              <a:t>; dan</a:t>
            </a:r>
          </a:p>
          <a:p>
            <a:pPr marL="857250" lvl="1" indent="-400050" algn="just">
              <a:buAutoNum type="romanLcParenBoth"/>
            </a:pPr>
            <a:r>
              <a:rPr lang="ms-MY" dirty="0"/>
              <a:t>almari - boleh dilabel Rasmi/Peribadi mengikut kesesuaian.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A237714-4BD5-4E02-9761-19DC0DAB2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99" y="1868743"/>
            <a:ext cx="6172200" cy="1524000"/>
          </a:xfrm>
        </p:spPr>
        <p:txBody>
          <a:bodyPr>
            <a:noAutofit/>
          </a:bodyPr>
          <a:lstStyle/>
          <a:p>
            <a:pPr algn="ctr"/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TAGGING LACI / ALMARI 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(set </a:t>
            </a:r>
            <a:r>
              <a:rPr lang="ms-MY" sz="36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workstation</a:t>
            </a: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ms-MY" sz="3600" b="1" dirty="0"/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C258BD79-90BA-4A0E-BC81-651BBCA0F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336" y="629815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28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9FF9A08-D0B0-4EC1-8E8F-B15BDE57057C}"/>
              </a:ext>
            </a:extLst>
          </p:cNvPr>
          <p:cNvGrpSpPr/>
          <p:nvPr/>
        </p:nvGrpSpPr>
        <p:grpSpPr>
          <a:xfrm rot="16200000">
            <a:off x="-118426" y="542815"/>
            <a:ext cx="2222674" cy="1570796"/>
            <a:chOff x="503363" y="819014"/>
            <a:chExt cx="2222674" cy="15707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2308316-371A-49A0-8DF3-7A30FD90AC3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2406CF6-123A-45C4-8F0A-DA099A6915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B0C208A-A528-42F5-9DDF-460A4A78FB8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7C48616-A85B-45B9-AC32-C07A0F2DE34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AFF2D1-5E50-428C-928F-D230D463B95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3E64CF-BE7D-4BD5-9B3A-A16B330D1E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C25A32-C260-491A-A77D-0A792DFE488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BE45640-449E-4361-8CAA-749B231E33A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0016D53-3FE9-41CE-BC35-C6501FB157B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4225B93-B51D-4398-AEBA-5D8ADE985ED0}"/>
              </a:ext>
            </a:extLst>
          </p:cNvPr>
          <p:cNvGrpSpPr/>
          <p:nvPr/>
        </p:nvGrpSpPr>
        <p:grpSpPr>
          <a:xfrm rot="16200000">
            <a:off x="-117893" y="5288435"/>
            <a:ext cx="2222674" cy="1570796"/>
            <a:chOff x="503363" y="819014"/>
            <a:chExt cx="2222674" cy="157079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6E381B1-C036-4BED-BDB4-5790865C64B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9CD4BF5-235B-49D5-9A09-AFE1BDC8FD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E4B8780-D776-4202-8E73-48CFD2D7966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FD2D072-6D3F-4BE1-8540-7798D68A8F46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68B7AC9-4B88-4BDE-BB76-DC3458C8654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A83247A-1A8F-473A-933C-1B94B3B772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FAAF966-CE13-4D4A-BA01-ABA0F09C6E1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80F8F00-FDE5-424C-A7D4-2DF4A250CA1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50C38CB-2921-4455-96E9-F95DF65B73A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92ACACD-ADC5-4390-AAAB-0ED6F4601385}"/>
              </a:ext>
            </a:extLst>
          </p:cNvPr>
          <p:cNvGrpSpPr/>
          <p:nvPr/>
        </p:nvGrpSpPr>
        <p:grpSpPr>
          <a:xfrm rot="16200000">
            <a:off x="-117893" y="2915626"/>
            <a:ext cx="2222674" cy="1570796"/>
            <a:chOff x="503363" y="819014"/>
            <a:chExt cx="2222674" cy="1570796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6E0054D-82DF-4F21-87CD-81A19867746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EB22550-2790-42BD-9D73-A537262BD6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127C679-F054-4643-BA41-D762EC7E332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2460886-AD04-41DB-9C63-CEA7A53A702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3025D2A-CB77-4764-98ED-298FB793AE7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B10031F-B7CF-45A3-87F0-24861602B16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1708073-4A52-40D4-8F8B-F9CB9491AA3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18AA45-CEF8-493A-AE83-22800E30FB8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7E6A935-81EB-4B6B-820B-46DF301BD05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7F4A24-D8DF-4BFA-8B52-38C7301D263D}"/>
              </a:ext>
            </a:extLst>
          </p:cNvPr>
          <p:cNvGrpSpPr/>
          <p:nvPr/>
        </p:nvGrpSpPr>
        <p:grpSpPr>
          <a:xfrm>
            <a:off x="4427813" y="236981"/>
            <a:ext cx="2222674" cy="1570796"/>
            <a:chOff x="503363" y="819014"/>
            <a:chExt cx="2222674" cy="1570796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DAF3836-B8B8-4DB1-A570-166D5E40409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E354C24-D2E6-4EB7-B523-49A735E35272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1AB765A-F931-44DE-8250-097E51519CF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E1D374D-4316-44C3-B70B-09770171EF7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D4E6A79-2BD0-460C-BC8E-C5C60B07A3E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55A15CA-0365-4B40-9312-6A1532BEC8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F16620B-83A5-492D-9895-89A94DF8705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DE29117-EBB1-4D76-A852-4ED91C25EFC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3E5200D-B1BC-49C4-911B-F10D8182188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7E1A00F-12DF-4FE5-8B20-24633CAE3F40}"/>
              </a:ext>
            </a:extLst>
          </p:cNvPr>
          <p:cNvGrpSpPr/>
          <p:nvPr/>
        </p:nvGrpSpPr>
        <p:grpSpPr>
          <a:xfrm>
            <a:off x="1990687" y="236980"/>
            <a:ext cx="2222674" cy="1570796"/>
            <a:chOff x="503363" y="819014"/>
            <a:chExt cx="2222674" cy="157079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7F92320-DA62-4E8A-8754-20FA4277CCF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67B39EB-2903-427D-BC7B-3BEBC75B1E6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487C64C-83DD-40C6-B475-1F53FBD1DBC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D936E09-2D14-4B4B-8707-C958525BDC2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BBF7F36-29A1-48D6-82A3-C29ECDF01D5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65610FD-52B1-4C01-AA05-EADD4B3D13A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F4B755B-FA37-4E50-A57F-4C6C79ABF6BE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D4E0274-F39E-4195-900E-08FC8AA9DBB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5F9B594-5681-43CF-8998-738A7370DD7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D123806-644A-419E-9544-0837CB2561FC}"/>
              </a:ext>
            </a:extLst>
          </p:cNvPr>
          <p:cNvGrpSpPr/>
          <p:nvPr/>
        </p:nvGrpSpPr>
        <p:grpSpPr>
          <a:xfrm>
            <a:off x="2015649" y="2112444"/>
            <a:ext cx="2222674" cy="1570796"/>
            <a:chOff x="503363" y="819014"/>
            <a:chExt cx="2222674" cy="1570796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FF2B947-7746-43CC-8B45-2C28BA621A8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A84280C-66F4-4478-B8BD-535875FD73AD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17D724B-EA99-4C1A-9720-6741FDAF475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0806B58-9290-4815-9AB4-073AD0501C8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AC7419C-C24A-4375-82F7-59DAA7FBC63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BF203ED-2031-40A2-9D42-EBA58EA16C9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9011ED4-1D71-482A-91E5-4008357A1CE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5C2C9719-EC24-4019-9986-2BEF544B60A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C65F010-D082-46E0-AD0A-98FD7B06005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E9A77A5-77FA-486D-9A0D-15559059D6C1}"/>
              </a:ext>
            </a:extLst>
          </p:cNvPr>
          <p:cNvGrpSpPr/>
          <p:nvPr/>
        </p:nvGrpSpPr>
        <p:grpSpPr>
          <a:xfrm>
            <a:off x="4477203" y="2129804"/>
            <a:ext cx="2222674" cy="1570796"/>
            <a:chOff x="503363" y="819014"/>
            <a:chExt cx="2222674" cy="1570796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A7916CD-A9BB-4AC1-8088-F1BB2B8DE2C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44EF0BE-4AEC-4ABF-A06C-1B8E1733F95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99E2A033-70C6-4EE2-AE33-27CDE6B64AE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6AED00D6-0C1A-4575-AF21-0B89C428B1BB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92F390B4-4C07-4A6A-ADC7-93B6AE5A684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CF32B2C-2F5E-4D97-80F1-3C91C40F9B1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C95BDD4-0AAB-4C73-BC9E-43C80966FE62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D3E5C41B-B81C-413F-B762-85708BC6F44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A8E9D13A-CAEB-4FF7-A010-4180F2F975A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F0D655C-6381-429F-B533-B6E0394CA1C9}"/>
              </a:ext>
            </a:extLst>
          </p:cNvPr>
          <p:cNvGrpSpPr/>
          <p:nvPr/>
        </p:nvGrpSpPr>
        <p:grpSpPr>
          <a:xfrm>
            <a:off x="2038003" y="4137661"/>
            <a:ext cx="2222674" cy="1570796"/>
            <a:chOff x="503363" y="819014"/>
            <a:chExt cx="2222674" cy="157079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78B4EE1B-DFED-4779-8E1B-B1D2C1094CC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7CF5F4DE-8455-426A-867A-0D5D791E402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7A209135-531C-414E-A2AF-0381A01EE60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DF5A5AD-DB6E-40F3-87BC-CAD521BE5D0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05517B63-D868-4B28-90C0-A8EC9A4C417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91980E2-F04B-467C-AFDB-515B7D2AC7C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02B5DCB-C441-491D-8462-13B4E987EB0C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473F595C-C138-4B5F-A9DC-531E0BFD7DE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EE8B28D-B8DC-49EB-B46C-91B9700EA80D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016C6EC-D7D6-401D-B521-97F6070154CC}"/>
              </a:ext>
            </a:extLst>
          </p:cNvPr>
          <p:cNvGrpSpPr/>
          <p:nvPr/>
        </p:nvGrpSpPr>
        <p:grpSpPr>
          <a:xfrm>
            <a:off x="4498977" y="4160512"/>
            <a:ext cx="2222674" cy="1570796"/>
            <a:chOff x="503363" y="819014"/>
            <a:chExt cx="2222674" cy="1570796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1461E75-D606-405F-9437-11CA9C6D132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185D28A1-3678-4AED-BC94-E960599537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6166503E-CBE7-44AE-ACEB-DCE339DD39E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8D99208-F4A3-44CF-9DF0-34018F4D24CD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5C2CFAA-18EA-4646-8A3D-8B3B9E09CFA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6281D539-15DF-4292-A30B-242F66DAAFD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DA9AE428-E42D-4596-B9F2-92D832A41109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A01B0605-78C2-461F-A1DE-705AC0CA556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1C915577-F2D4-405A-8E03-D3C458C53BF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5593869-5837-4A28-BF30-CCFF00C20526}"/>
              </a:ext>
            </a:extLst>
          </p:cNvPr>
          <p:cNvGrpSpPr/>
          <p:nvPr/>
        </p:nvGrpSpPr>
        <p:grpSpPr>
          <a:xfrm>
            <a:off x="2054246" y="6013125"/>
            <a:ext cx="2222674" cy="1570796"/>
            <a:chOff x="503363" y="819014"/>
            <a:chExt cx="2222674" cy="1570796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FA03115-44A8-4242-A98B-A30C13003BA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86ED8A9A-92F5-4780-A9C7-F22C5FC0C28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3F576A10-1090-44AF-8062-40F55D92589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5DAFA10B-1913-4FDD-81A2-5F088C06DB6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D622450B-2391-4CA2-B963-8BC639384F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1849162-1B2B-4189-9641-23AEBF409CD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AF8D875F-BD0A-4470-BEDB-6D647F9BCBC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11C4206-9CD5-47DE-8AC3-8DFF2242355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DFA863C2-3F0F-42D3-962A-28CAED69BE6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DDB29FB-67E0-453B-B7E0-047A3547A016}"/>
              </a:ext>
            </a:extLst>
          </p:cNvPr>
          <p:cNvGrpSpPr/>
          <p:nvPr/>
        </p:nvGrpSpPr>
        <p:grpSpPr>
          <a:xfrm>
            <a:off x="4498977" y="6042970"/>
            <a:ext cx="2222674" cy="1570796"/>
            <a:chOff x="503363" y="819014"/>
            <a:chExt cx="2222674" cy="1570796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D42BDE4D-F476-4BC4-A489-3D2380D3B352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F9E43910-A98C-416C-8500-B99534C79C4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10FFBC5A-023A-4040-8EBE-20938D51B75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6D117551-E582-4932-9847-10E88A1E665A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4E8ABC92-BF55-4BD1-9835-FF5CCCDF91F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DC5F07-E5AE-4BC0-82F9-1B71B19C7E3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28A51B72-E46F-4C0D-A905-FBB397B6875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DB66FA50-C9C1-415D-91DA-9210AF89275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9AC95F5E-A3E6-4AD1-80BB-BA31A0C6B39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E78B3A3-2EBA-47E7-AF02-C59772C805B5}"/>
              </a:ext>
            </a:extLst>
          </p:cNvPr>
          <p:cNvGrpSpPr/>
          <p:nvPr/>
        </p:nvGrpSpPr>
        <p:grpSpPr>
          <a:xfrm>
            <a:off x="2040077" y="7959515"/>
            <a:ext cx="2222674" cy="1570796"/>
            <a:chOff x="503363" y="819014"/>
            <a:chExt cx="2222674" cy="157079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E46A5230-5E60-4546-B1A7-6A8B98CD39E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DC585F43-8972-4FB8-B54A-7F6E1FB4906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CEE0B1B8-3C8A-4121-9129-2D9E4FD7ACC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63E3872A-71BD-4CA5-AA05-E88EEE5A9FDE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2D9A6AE1-5E73-4562-932F-93201B1CC33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D5E88F21-E68E-409C-B60E-94505B85BF9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24519F7B-6EDE-4C52-9DF5-AEFCB42C704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1CD7AF6B-34C3-4CB6-8E1B-DC1ED924E72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8365DE39-BDAA-4351-B8F9-8D8D9561B8B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7627B4F-D7DD-4AEF-9870-76C50E5A7946}"/>
              </a:ext>
            </a:extLst>
          </p:cNvPr>
          <p:cNvGrpSpPr/>
          <p:nvPr/>
        </p:nvGrpSpPr>
        <p:grpSpPr>
          <a:xfrm>
            <a:off x="4479277" y="7918434"/>
            <a:ext cx="2222674" cy="1570796"/>
            <a:chOff x="503363" y="819014"/>
            <a:chExt cx="2222674" cy="1570796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5B4AFC2-E9CB-4AA8-9EC9-BCBD1779AA14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9C09AB2F-4880-4E56-9BA6-EFC7B88ED6B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44CF65DF-7504-4A0A-830F-9E649019DA9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AB67D2B8-E78B-471B-A8D2-9782BD9C6421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0A5E0B8B-5AD1-4282-B248-D1525A6A580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AAF744B1-EEEA-4A99-9BD9-E251073724F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EF13F02B-9002-48B0-83CD-3D28BA92329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BEA1F0B8-7AAC-4091-A0D4-37CDBD38474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417331B6-076F-4745-BCEE-07D7D83697B3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FEBFBFA3-3A0D-43BE-A13F-75927B0E132B}"/>
              </a:ext>
            </a:extLst>
          </p:cNvPr>
          <p:cNvGrpSpPr/>
          <p:nvPr/>
        </p:nvGrpSpPr>
        <p:grpSpPr>
          <a:xfrm rot="16200000">
            <a:off x="-117893" y="7687115"/>
            <a:ext cx="2222674" cy="1570796"/>
            <a:chOff x="503363" y="819014"/>
            <a:chExt cx="2222674" cy="1570796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8C569992-81BB-4522-9053-FA52E07771B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29D7A9C1-A603-4690-8425-EF2F23CD221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5A6D0F7F-8B6D-4A0D-91AF-5E2E28913720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85DCA67A-CCE3-426A-9183-B618229B99E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A6931575-AA49-4024-8FF3-8B547B7142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E1319854-B3A7-406C-839A-867816003D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85E33F57-7BE4-4598-9A5F-AAF8E3B732D7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DB987B3C-190C-4E86-93E3-35B4DB76E9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3B441953-814C-4AA7-8831-5D5AE923568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70470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9FF9A08-D0B0-4EC1-8E8F-B15BDE57057C}"/>
              </a:ext>
            </a:extLst>
          </p:cNvPr>
          <p:cNvGrpSpPr/>
          <p:nvPr/>
        </p:nvGrpSpPr>
        <p:grpSpPr>
          <a:xfrm rot="16200000">
            <a:off x="-118426" y="542815"/>
            <a:ext cx="2222674" cy="1570796"/>
            <a:chOff x="503363" y="819014"/>
            <a:chExt cx="2222674" cy="15707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2308316-371A-49A0-8DF3-7A30FD90AC3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2406CF6-123A-45C4-8F0A-DA099A6915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B0C208A-A528-42F5-9DDF-460A4A78FB8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7C48616-A85B-45B9-AC32-C07A0F2DE34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AFF2D1-5E50-428C-928F-D230D463B95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3E64CF-BE7D-4BD5-9B3A-A16B330D1E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C25A32-C260-491A-A77D-0A792DFE488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BE45640-449E-4361-8CAA-749B231E33A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0016D53-3FE9-41CE-BC35-C6501FB157B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4225B93-B51D-4398-AEBA-5D8ADE985ED0}"/>
              </a:ext>
            </a:extLst>
          </p:cNvPr>
          <p:cNvGrpSpPr/>
          <p:nvPr/>
        </p:nvGrpSpPr>
        <p:grpSpPr>
          <a:xfrm rot="16200000">
            <a:off x="-117893" y="5288435"/>
            <a:ext cx="2222674" cy="1570796"/>
            <a:chOff x="503363" y="819014"/>
            <a:chExt cx="2222674" cy="157079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6E381B1-C036-4BED-BDB4-5790865C64B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9CD4BF5-235B-49D5-9A09-AFE1BDC8FD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E4B8780-D776-4202-8E73-48CFD2D7966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FD2D072-6D3F-4BE1-8540-7798D68A8F46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68B7AC9-4B88-4BDE-BB76-DC3458C8654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A83247A-1A8F-473A-933C-1B94B3B772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FAAF966-CE13-4D4A-BA01-ABA0F09C6E1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80F8F00-FDE5-424C-A7D4-2DF4A250CA1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50C38CB-2921-4455-96E9-F95DF65B73A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92ACACD-ADC5-4390-AAAB-0ED6F4601385}"/>
              </a:ext>
            </a:extLst>
          </p:cNvPr>
          <p:cNvGrpSpPr/>
          <p:nvPr/>
        </p:nvGrpSpPr>
        <p:grpSpPr>
          <a:xfrm rot="16200000">
            <a:off x="-117893" y="2915626"/>
            <a:ext cx="2222674" cy="1570796"/>
            <a:chOff x="503363" y="819014"/>
            <a:chExt cx="2222674" cy="1570796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6E0054D-82DF-4F21-87CD-81A19867746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EB22550-2790-42BD-9D73-A537262BD6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127C679-F054-4643-BA41-D762EC7E332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2460886-AD04-41DB-9C63-CEA7A53A702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3025D2A-CB77-4764-98ED-298FB793AE7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B10031F-B7CF-45A3-87F0-24861602B16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1708073-4A52-40D4-8F8B-F9CB9491AA3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18AA45-CEF8-493A-AE83-22800E30FB8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7E6A935-81EB-4B6B-820B-46DF301BD05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7F4A24-D8DF-4BFA-8B52-38C7301D263D}"/>
              </a:ext>
            </a:extLst>
          </p:cNvPr>
          <p:cNvGrpSpPr/>
          <p:nvPr/>
        </p:nvGrpSpPr>
        <p:grpSpPr>
          <a:xfrm>
            <a:off x="4427813" y="236981"/>
            <a:ext cx="2222674" cy="1570796"/>
            <a:chOff x="503363" y="819014"/>
            <a:chExt cx="2222674" cy="1570796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DAF3836-B8B8-4DB1-A570-166D5E40409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E354C24-D2E6-4EB7-B523-49A735E35272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1AB765A-F931-44DE-8250-097E51519CF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E1D374D-4316-44C3-B70B-09770171EF7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D4E6A79-2BD0-460C-BC8E-C5C60B07A3E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55A15CA-0365-4B40-9312-6A1532BEC8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F16620B-83A5-492D-9895-89A94DF8705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DE29117-EBB1-4D76-A852-4ED91C25EFC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3E5200D-B1BC-49C4-911B-F10D8182188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7E1A00F-12DF-4FE5-8B20-24633CAE3F40}"/>
              </a:ext>
            </a:extLst>
          </p:cNvPr>
          <p:cNvGrpSpPr/>
          <p:nvPr/>
        </p:nvGrpSpPr>
        <p:grpSpPr>
          <a:xfrm>
            <a:off x="1990687" y="236980"/>
            <a:ext cx="2222674" cy="1570796"/>
            <a:chOff x="503363" y="819014"/>
            <a:chExt cx="2222674" cy="157079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7F92320-DA62-4E8A-8754-20FA4277CCF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67B39EB-2903-427D-BC7B-3BEBC75B1E6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487C64C-83DD-40C6-B475-1F53FBD1DBC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D936E09-2D14-4B4B-8707-C958525BDC2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BBF7F36-29A1-48D6-82A3-C29ECDF01D5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65610FD-52B1-4C01-AA05-EADD4B3D13A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F4B755B-FA37-4E50-A57F-4C6C79ABF6BE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D4E0274-F39E-4195-900E-08FC8AA9DBB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5F9B594-5681-43CF-8998-738A7370DD7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D123806-644A-419E-9544-0837CB2561FC}"/>
              </a:ext>
            </a:extLst>
          </p:cNvPr>
          <p:cNvGrpSpPr/>
          <p:nvPr/>
        </p:nvGrpSpPr>
        <p:grpSpPr>
          <a:xfrm>
            <a:off x="2015649" y="2112444"/>
            <a:ext cx="2222674" cy="1570796"/>
            <a:chOff x="503363" y="819014"/>
            <a:chExt cx="2222674" cy="1570796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FF2B947-7746-43CC-8B45-2C28BA621A8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A84280C-66F4-4478-B8BD-535875FD73AD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17D724B-EA99-4C1A-9720-6741FDAF475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0806B58-9290-4815-9AB4-073AD0501C8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AC7419C-C24A-4375-82F7-59DAA7FBC63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BF203ED-2031-40A2-9D42-EBA58EA16C9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9011ED4-1D71-482A-91E5-4008357A1CE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5C2C9719-EC24-4019-9986-2BEF544B60A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C65F010-D082-46E0-AD0A-98FD7B06005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E9A77A5-77FA-486D-9A0D-15559059D6C1}"/>
              </a:ext>
            </a:extLst>
          </p:cNvPr>
          <p:cNvGrpSpPr/>
          <p:nvPr/>
        </p:nvGrpSpPr>
        <p:grpSpPr>
          <a:xfrm>
            <a:off x="4477203" y="2129804"/>
            <a:ext cx="2222674" cy="1570796"/>
            <a:chOff x="503363" y="819014"/>
            <a:chExt cx="2222674" cy="1570796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A7916CD-A9BB-4AC1-8088-F1BB2B8DE2C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44EF0BE-4AEC-4ABF-A06C-1B8E1733F95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99E2A033-70C6-4EE2-AE33-27CDE6B64AE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6AED00D6-0C1A-4575-AF21-0B89C428B1BB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92F390B4-4C07-4A6A-ADC7-93B6AE5A684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CF32B2C-2F5E-4D97-80F1-3C91C40F9B1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C95BDD4-0AAB-4C73-BC9E-43C80966FE62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D3E5C41B-B81C-413F-B762-85708BC6F44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A8E9D13A-CAEB-4FF7-A010-4180F2F975A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F0D655C-6381-429F-B533-B6E0394CA1C9}"/>
              </a:ext>
            </a:extLst>
          </p:cNvPr>
          <p:cNvGrpSpPr/>
          <p:nvPr/>
        </p:nvGrpSpPr>
        <p:grpSpPr>
          <a:xfrm>
            <a:off x="2038003" y="4137661"/>
            <a:ext cx="2222674" cy="1570796"/>
            <a:chOff x="503363" y="819014"/>
            <a:chExt cx="2222674" cy="157079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78B4EE1B-DFED-4779-8E1B-B1D2C1094CC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7CF5F4DE-8455-426A-867A-0D5D791E402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7A209135-531C-414E-A2AF-0381A01EE60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DF5A5AD-DB6E-40F3-87BC-CAD521BE5D0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05517B63-D868-4B28-90C0-A8EC9A4C417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91980E2-F04B-467C-AFDB-515B7D2AC7C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02B5DCB-C441-491D-8462-13B4E987EB0C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473F595C-C138-4B5F-A9DC-531E0BFD7DE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EE8B28D-B8DC-49EB-B46C-91B9700EA80D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016C6EC-D7D6-401D-B521-97F6070154CC}"/>
              </a:ext>
            </a:extLst>
          </p:cNvPr>
          <p:cNvGrpSpPr/>
          <p:nvPr/>
        </p:nvGrpSpPr>
        <p:grpSpPr>
          <a:xfrm>
            <a:off x="4498977" y="4160512"/>
            <a:ext cx="2222674" cy="1570796"/>
            <a:chOff x="503363" y="819014"/>
            <a:chExt cx="2222674" cy="1570796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1461E75-D606-405F-9437-11CA9C6D132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185D28A1-3678-4AED-BC94-E960599537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6166503E-CBE7-44AE-ACEB-DCE339DD39E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8D99208-F4A3-44CF-9DF0-34018F4D24CD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5C2CFAA-18EA-4646-8A3D-8B3B9E09CFA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6281D539-15DF-4292-A30B-242F66DAAFD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DA9AE428-E42D-4596-B9F2-92D832A41109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A01B0605-78C2-461F-A1DE-705AC0CA556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1C915577-F2D4-405A-8E03-D3C458C53BF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5593869-5837-4A28-BF30-CCFF00C20526}"/>
              </a:ext>
            </a:extLst>
          </p:cNvPr>
          <p:cNvGrpSpPr/>
          <p:nvPr/>
        </p:nvGrpSpPr>
        <p:grpSpPr>
          <a:xfrm>
            <a:off x="2054246" y="6013125"/>
            <a:ext cx="2222674" cy="1570796"/>
            <a:chOff x="503363" y="819014"/>
            <a:chExt cx="2222674" cy="1570796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FA03115-44A8-4242-A98B-A30C13003BA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86ED8A9A-92F5-4780-A9C7-F22C5FC0C28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3F576A10-1090-44AF-8062-40F55D92589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5DAFA10B-1913-4FDD-81A2-5F088C06DB6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D622450B-2391-4CA2-B963-8BC639384F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1849162-1B2B-4189-9641-23AEBF409CD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AF8D875F-BD0A-4470-BEDB-6D647F9BCBC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11C4206-9CD5-47DE-8AC3-8DFF2242355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DFA863C2-3F0F-42D3-962A-28CAED69BE6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DDB29FB-67E0-453B-B7E0-047A3547A016}"/>
              </a:ext>
            </a:extLst>
          </p:cNvPr>
          <p:cNvGrpSpPr/>
          <p:nvPr/>
        </p:nvGrpSpPr>
        <p:grpSpPr>
          <a:xfrm>
            <a:off x="4498977" y="6042970"/>
            <a:ext cx="2222674" cy="1570796"/>
            <a:chOff x="503363" y="819014"/>
            <a:chExt cx="2222674" cy="1570796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D42BDE4D-F476-4BC4-A489-3D2380D3B352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F9E43910-A98C-416C-8500-B99534C79C4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10FFBC5A-023A-4040-8EBE-20938D51B75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6D117551-E582-4932-9847-10E88A1E665A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4E8ABC92-BF55-4BD1-9835-FF5CCCDF91F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DC5F07-E5AE-4BC0-82F9-1B71B19C7E3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28A51B72-E46F-4C0D-A905-FBB397B6875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DB66FA50-C9C1-415D-91DA-9210AF89275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9AC95F5E-A3E6-4AD1-80BB-BA31A0C6B39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E78B3A3-2EBA-47E7-AF02-C59772C805B5}"/>
              </a:ext>
            </a:extLst>
          </p:cNvPr>
          <p:cNvGrpSpPr/>
          <p:nvPr/>
        </p:nvGrpSpPr>
        <p:grpSpPr>
          <a:xfrm>
            <a:off x="2040077" y="7959515"/>
            <a:ext cx="2222674" cy="1570796"/>
            <a:chOff x="503363" y="819014"/>
            <a:chExt cx="2222674" cy="157079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E46A5230-5E60-4546-B1A7-6A8B98CD39E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DC585F43-8972-4FB8-B54A-7F6E1FB4906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CEE0B1B8-3C8A-4121-9129-2D9E4FD7ACC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63E3872A-71BD-4CA5-AA05-E88EEE5A9FDE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2D9A6AE1-5E73-4562-932F-93201B1CC33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D5E88F21-E68E-409C-B60E-94505B85BF9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24519F7B-6EDE-4C52-9DF5-AEFCB42C704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1CD7AF6B-34C3-4CB6-8E1B-DC1ED924E72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8365DE39-BDAA-4351-B8F9-8D8D9561B8B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7627B4F-D7DD-4AEF-9870-76C50E5A7946}"/>
              </a:ext>
            </a:extLst>
          </p:cNvPr>
          <p:cNvGrpSpPr/>
          <p:nvPr/>
        </p:nvGrpSpPr>
        <p:grpSpPr>
          <a:xfrm>
            <a:off x="4479277" y="7918434"/>
            <a:ext cx="2222674" cy="1570796"/>
            <a:chOff x="503363" y="819014"/>
            <a:chExt cx="2222674" cy="1570796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5B4AFC2-E9CB-4AA8-9EC9-BCBD1779AA14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9C09AB2F-4880-4E56-9BA6-EFC7B88ED6B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44CF65DF-7504-4A0A-830F-9E649019DA9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AB67D2B8-E78B-471B-A8D2-9782BD9C6421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0A5E0B8B-5AD1-4282-B248-D1525A6A580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AAF744B1-EEEA-4A99-9BD9-E251073724F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EF13F02B-9002-48B0-83CD-3D28BA92329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BEA1F0B8-7AAC-4091-A0D4-37CDBD38474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417331B6-076F-4745-BCEE-07D7D83697B3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FEBFBFA3-3A0D-43BE-A13F-75927B0E132B}"/>
              </a:ext>
            </a:extLst>
          </p:cNvPr>
          <p:cNvGrpSpPr/>
          <p:nvPr/>
        </p:nvGrpSpPr>
        <p:grpSpPr>
          <a:xfrm rot="16200000">
            <a:off x="-117893" y="7687115"/>
            <a:ext cx="2222674" cy="1570796"/>
            <a:chOff x="503363" y="819014"/>
            <a:chExt cx="2222674" cy="1570796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8C569992-81BB-4522-9053-FA52E07771B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29D7A9C1-A603-4690-8425-EF2F23CD221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5A6D0F7F-8B6D-4A0D-91AF-5E2E28913720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85DCA67A-CCE3-426A-9183-B618229B99E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A6931575-AA49-4024-8FF3-8B547B7142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E1319854-B3A7-406C-839A-867816003D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85E33F57-7BE4-4598-9A5F-AAF8E3B732D7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DB987B3C-190C-4E86-93E3-35B4DB76E9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3B441953-814C-4AA7-8831-5D5AE923568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5499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9FF9A08-D0B0-4EC1-8E8F-B15BDE57057C}"/>
              </a:ext>
            </a:extLst>
          </p:cNvPr>
          <p:cNvGrpSpPr/>
          <p:nvPr/>
        </p:nvGrpSpPr>
        <p:grpSpPr>
          <a:xfrm rot="16200000">
            <a:off x="-118426" y="542815"/>
            <a:ext cx="2222674" cy="1570796"/>
            <a:chOff x="503363" y="819014"/>
            <a:chExt cx="2222674" cy="15707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2308316-371A-49A0-8DF3-7A30FD90AC3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2406CF6-123A-45C4-8F0A-DA099A6915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B0C208A-A528-42F5-9DDF-460A4A78FB8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7C48616-A85B-45B9-AC32-C07A0F2DE34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AFF2D1-5E50-428C-928F-D230D463B95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3E64CF-BE7D-4BD5-9B3A-A16B330D1E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C25A32-C260-491A-A77D-0A792DFE488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BE45640-449E-4361-8CAA-749B231E33A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0016D53-3FE9-41CE-BC35-C6501FB157B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4225B93-B51D-4398-AEBA-5D8ADE985ED0}"/>
              </a:ext>
            </a:extLst>
          </p:cNvPr>
          <p:cNvGrpSpPr/>
          <p:nvPr/>
        </p:nvGrpSpPr>
        <p:grpSpPr>
          <a:xfrm rot="16200000">
            <a:off x="-117893" y="5288435"/>
            <a:ext cx="2222674" cy="1570796"/>
            <a:chOff x="503363" y="819014"/>
            <a:chExt cx="2222674" cy="157079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6E381B1-C036-4BED-BDB4-5790865C64B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9CD4BF5-235B-49D5-9A09-AFE1BDC8FD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E4B8780-D776-4202-8E73-48CFD2D7966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FD2D072-6D3F-4BE1-8540-7798D68A8F46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68B7AC9-4B88-4BDE-BB76-DC3458C8654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A83247A-1A8F-473A-933C-1B94B3B772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FAAF966-CE13-4D4A-BA01-ABA0F09C6E1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80F8F00-FDE5-424C-A7D4-2DF4A250CA1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50C38CB-2921-4455-96E9-F95DF65B73A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92ACACD-ADC5-4390-AAAB-0ED6F4601385}"/>
              </a:ext>
            </a:extLst>
          </p:cNvPr>
          <p:cNvGrpSpPr/>
          <p:nvPr/>
        </p:nvGrpSpPr>
        <p:grpSpPr>
          <a:xfrm rot="16200000">
            <a:off x="-117893" y="2915626"/>
            <a:ext cx="2222674" cy="1570796"/>
            <a:chOff x="503363" y="819014"/>
            <a:chExt cx="2222674" cy="1570796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6E0054D-82DF-4F21-87CD-81A19867746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EB22550-2790-42BD-9D73-A537262BD6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127C679-F054-4643-BA41-D762EC7E332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2460886-AD04-41DB-9C63-CEA7A53A702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3025D2A-CB77-4764-98ED-298FB793AE7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B10031F-B7CF-45A3-87F0-24861602B16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1708073-4A52-40D4-8F8B-F9CB9491AA3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18AA45-CEF8-493A-AE83-22800E30FB8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7E6A935-81EB-4B6B-820B-46DF301BD05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7F4A24-D8DF-4BFA-8B52-38C7301D263D}"/>
              </a:ext>
            </a:extLst>
          </p:cNvPr>
          <p:cNvGrpSpPr/>
          <p:nvPr/>
        </p:nvGrpSpPr>
        <p:grpSpPr>
          <a:xfrm>
            <a:off x="4427813" y="236981"/>
            <a:ext cx="2222674" cy="1570796"/>
            <a:chOff x="503363" y="819014"/>
            <a:chExt cx="2222674" cy="1570796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DAF3836-B8B8-4DB1-A570-166D5E40409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E354C24-D2E6-4EB7-B523-49A735E35272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1AB765A-F931-44DE-8250-097E51519CF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E1D374D-4316-44C3-B70B-09770171EF7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D4E6A79-2BD0-460C-BC8E-C5C60B07A3E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55A15CA-0365-4B40-9312-6A1532BEC8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F16620B-83A5-492D-9895-89A94DF8705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DE29117-EBB1-4D76-A852-4ED91C25EFC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3E5200D-B1BC-49C4-911B-F10D8182188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7E1A00F-12DF-4FE5-8B20-24633CAE3F40}"/>
              </a:ext>
            </a:extLst>
          </p:cNvPr>
          <p:cNvGrpSpPr/>
          <p:nvPr/>
        </p:nvGrpSpPr>
        <p:grpSpPr>
          <a:xfrm>
            <a:off x="1990687" y="236980"/>
            <a:ext cx="2222674" cy="1570796"/>
            <a:chOff x="503363" y="819014"/>
            <a:chExt cx="2222674" cy="157079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7F92320-DA62-4E8A-8754-20FA4277CCF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67B39EB-2903-427D-BC7B-3BEBC75B1E6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487C64C-83DD-40C6-B475-1F53FBD1DBC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D936E09-2D14-4B4B-8707-C958525BDC2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BBF7F36-29A1-48D6-82A3-C29ECDF01D5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65610FD-52B1-4C01-AA05-EADD4B3D13A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F4B755B-FA37-4E50-A57F-4C6C79ABF6BE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D4E0274-F39E-4195-900E-08FC8AA9DBB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5F9B594-5681-43CF-8998-738A7370DD7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D123806-644A-419E-9544-0837CB2561FC}"/>
              </a:ext>
            </a:extLst>
          </p:cNvPr>
          <p:cNvGrpSpPr/>
          <p:nvPr/>
        </p:nvGrpSpPr>
        <p:grpSpPr>
          <a:xfrm>
            <a:off x="2015649" y="2112444"/>
            <a:ext cx="2222674" cy="1570796"/>
            <a:chOff x="503363" y="819014"/>
            <a:chExt cx="2222674" cy="1570796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FF2B947-7746-43CC-8B45-2C28BA621A8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A84280C-66F4-4478-B8BD-535875FD73AD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17D724B-EA99-4C1A-9720-6741FDAF475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0806B58-9290-4815-9AB4-073AD0501C8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AC7419C-C24A-4375-82F7-59DAA7FBC63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BF203ED-2031-40A2-9D42-EBA58EA16C9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9011ED4-1D71-482A-91E5-4008357A1CE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5C2C9719-EC24-4019-9986-2BEF544B60A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C65F010-D082-46E0-AD0A-98FD7B06005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E9A77A5-77FA-486D-9A0D-15559059D6C1}"/>
              </a:ext>
            </a:extLst>
          </p:cNvPr>
          <p:cNvGrpSpPr/>
          <p:nvPr/>
        </p:nvGrpSpPr>
        <p:grpSpPr>
          <a:xfrm>
            <a:off x="4477203" y="2129804"/>
            <a:ext cx="2222674" cy="1570796"/>
            <a:chOff x="503363" y="819014"/>
            <a:chExt cx="2222674" cy="1570796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A7916CD-A9BB-4AC1-8088-F1BB2B8DE2C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44EF0BE-4AEC-4ABF-A06C-1B8E1733F95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99E2A033-70C6-4EE2-AE33-27CDE6B64AE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6AED00D6-0C1A-4575-AF21-0B89C428B1BB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92F390B4-4C07-4A6A-ADC7-93B6AE5A684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CF32B2C-2F5E-4D97-80F1-3C91C40F9B1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C95BDD4-0AAB-4C73-BC9E-43C80966FE62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D3E5C41B-B81C-413F-B762-85708BC6F44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A8E9D13A-CAEB-4FF7-A010-4180F2F975A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F0D655C-6381-429F-B533-B6E0394CA1C9}"/>
              </a:ext>
            </a:extLst>
          </p:cNvPr>
          <p:cNvGrpSpPr/>
          <p:nvPr/>
        </p:nvGrpSpPr>
        <p:grpSpPr>
          <a:xfrm>
            <a:off x="2038003" y="4137661"/>
            <a:ext cx="2222674" cy="1570796"/>
            <a:chOff x="503363" y="819014"/>
            <a:chExt cx="2222674" cy="157079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78B4EE1B-DFED-4779-8E1B-B1D2C1094CC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7CF5F4DE-8455-426A-867A-0D5D791E402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7A209135-531C-414E-A2AF-0381A01EE60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DF5A5AD-DB6E-40F3-87BC-CAD521BE5D0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05517B63-D868-4B28-90C0-A8EC9A4C417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91980E2-F04B-467C-AFDB-515B7D2AC7C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02B5DCB-C441-491D-8462-13B4E987EB0C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473F595C-C138-4B5F-A9DC-531E0BFD7DE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EE8B28D-B8DC-49EB-B46C-91B9700EA80D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016C6EC-D7D6-401D-B521-97F6070154CC}"/>
              </a:ext>
            </a:extLst>
          </p:cNvPr>
          <p:cNvGrpSpPr/>
          <p:nvPr/>
        </p:nvGrpSpPr>
        <p:grpSpPr>
          <a:xfrm>
            <a:off x="4498977" y="4160512"/>
            <a:ext cx="2222674" cy="1570796"/>
            <a:chOff x="503363" y="819014"/>
            <a:chExt cx="2222674" cy="1570796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1461E75-D606-405F-9437-11CA9C6D132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185D28A1-3678-4AED-BC94-E960599537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6166503E-CBE7-44AE-ACEB-DCE339DD39E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8D99208-F4A3-44CF-9DF0-34018F4D24CD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5C2CFAA-18EA-4646-8A3D-8B3B9E09CFA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6281D539-15DF-4292-A30B-242F66DAAFD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DA9AE428-E42D-4596-B9F2-92D832A41109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A01B0605-78C2-461F-A1DE-705AC0CA556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1C915577-F2D4-405A-8E03-D3C458C53BF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5593869-5837-4A28-BF30-CCFF00C20526}"/>
              </a:ext>
            </a:extLst>
          </p:cNvPr>
          <p:cNvGrpSpPr/>
          <p:nvPr/>
        </p:nvGrpSpPr>
        <p:grpSpPr>
          <a:xfrm>
            <a:off x="2054246" y="6013125"/>
            <a:ext cx="2222674" cy="1570796"/>
            <a:chOff x="503363" y="819014"/>
            <a:chExt cx="2222674" cy="1570796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FA03115-44A8-4242-A98B-A30C13003BA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86ED8A9A-92F5-4780-A9C7-F22C5FC0C28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3F576A10-1090-44AF-8062-40F55D92589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5DAFA10B-1913-4FDD-81A2-5F088C06DB6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D622450B-2391-4CA2-B963-8BC639384F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1849162-1B2B-4189-9641-23AEBF409CD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AF8D875F-BD0A-4470-BEDB-6D647F9BCBC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11C4206-9CD5-47DE-8AC3-8DFF2242355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DFA863C2-3F0F-42D3-962A-28CAED69BE6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DDB29FB-67E0-453B-B7E0-047A3547A016}"/>
              </a:ext>
            </a:extLst>
          </p:cNvPr>
          <p:cNvGrpSpPr/>
          <p:nvPr/>
        </p:nvGrpSpPr>
        <p:grpSpPr>
          <a:xfrm>
            <a:off x="4498977" y="6042970"/>
            <a:ext cx="2222674" cy="1570796"/>
            <a:chOff x="503363" y="819014"/>
            <a:chExt cx="2222674" cy="1570796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D42BDE4D-F476-4BC4-A489-3D2380D3B352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F9E43910-A98C-416C-8500-B99534C79C4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10FFBC5A-023A-4040-8EBE-20938D51B75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6D117551-E582-4932-9847-10E88A1E665A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4E8ABC92-BF55-4BD1-9835-FF5CCCDF91F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DC5F07-E5AE-4BC0-82F9-1B71B19C7E3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28A51B72-E46F-4C0D-A905-FBB397B6875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DB66FA50-C9C1-415D-91DA-9210AF89275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9AC95F5E-A3E6-4AD1-80BB-BA31A0C6B39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E78B3A3-2EBA-47E7-AF02-C59772C805B5}"/>
              </a:ext>
            </a:extLst>
          </p:cNvPr>
          <p:cNvGrpSpPr/>
          <p:nvPr/>
        </p:nvGrpSpPr>
        <p:grpSpPr>
          <a:xfrm>
            <a:off x="2040077" y="7959515"/>
            <a:ext cx="2222674" cy="1570796"/>
            <a:chOff x="503363" y="819014"/>
            <a:chExt cx="2222674" cy="157079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E46A5230-5E60-4546-B1A7-6A8B98CD39E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DC585F43-8972-4FB8-B54A-7F6E1FB4906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CEE0B1B8-3C8A-4121-9129-2D9E4FD7ACC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63E3872A-71BD-4CA5-AA05-E88EEE5A9FDE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2D9A6AE1-5E73-4562-932F-93201B1CC33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D5E88F21-E68E-409C-B60E-94505B85BF9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24519F7B-6EDE-4C52-9DF5-AEFCB42C704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1CD7AF6B-34C3-4CB6-8E1B-DC1ED924E72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8365DE39-BDAA-4351-B8F9-8D8D9561B8B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7627B4F-D7DD-4AEF-9870-76C50E5A7946}"/>
              </a:ext>
            </a:extLst>
          </p:cNvPr>
          <p:cNvGrpSpPr/>
          <p:nvPr/>
        </p:nvGrpSpPr>
        <p:grpSpPr>
          <a:xfrm>
            <a:off x="4479277" y="7918434"/>
            <a:ext cx="2222674" cy="1570796"/>
            <a:chOff x="503363" y="819014"/>
            <a:chExt cx="2222674" cy="1570796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5B4AFC2-E9CB-4AA8-9EC9-BCBD1779AA14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9C09AB2F-4880-4E56-9BA6-EFC7B88ED6B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44CF65DF-7504-4A0A-830F-9E649019DA9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AB67D2B8-E78B-471B-A8D2-9782BD9C6421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0A5E0B8B-5AD1-4282-B248-D1525A6A580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AAF744B1-EEEA-4A99-9BD9-E251073724F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EF13F02B-9002-48B0-83CD-3D28BA92329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BEA1F0B8-7AAC-4091-A0D4-37CDBD38474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417331B6-076F-4745-BCEE-07D7D83697B3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FEBFBFA3-3A0D-43BE-A13F-75927B0E132B}"/>
              </a:ext>
            </a:extLst>
          </p:cNvPr>
          <p:cNvGrpSpPr/>
          <p:nvPr/>
        </p:nvGrpSpPr>
        <p:grpSpPr>
          <a:xfrm rot="16200000">
            <a:off x="-117893" y="7687115"/>
            <a:ext cx="2222674" cy="1570796"/>
            <a:chOff x="503363" y="819014"/>
            <a:chExt cx="2222674" cy="1570796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8C569992-81BB-4522-9053-FA52E07771B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29D7A9C1-A603-4690-8425-EF2F23CD221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5A6D0F7F-8B6D-4A0D-91AF-5E2E28913720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85DCA67A-CCE3-426A-9183-B618229B99E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A6931575-AA49-4024-8FF3-8B547B7142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E1319854-B3A7-406C-839A-867816003D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85E33F57-7BE4-4598-9A5F-AAF8E3B732D7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DB987B3C-190C-4E86-93E3-35B4DB76E9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3B441953-814C-4AA7-8831-5D5AE923568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563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9FF9A08-D0B0-4EC1-8E8F-B15BDE57057C}"/>
              </a:ext>
            </a:extLst>
          </p:cNvPr>
          <p:cNvGrpSpPr/>
          <p:nvPr/>
        </p:nvGrpSpPr>
        <p:grpSpPr>
          <a:xfrm rot="16200000">
            <a:off x="-118426" y="542815"/>
            <a:ext cx="2222674" cy="1570796"/>
            <a:chOff x="503363" y="819014"/>
            <a:chExt cx="2222674" cy="15707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2308316-371A-49A0-8DF3-7A30FD90AC3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2406CF6-123A-45C4-8F0A-DA099A6915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B0C208A-A528-42F5-9DDF-460A4A78FB8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7C48616-A85B-45B9-AC32-C07A0F2DE34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AFF2D1-5E50-428C-928F-D230D463B95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3E64CF-BE7D-4BD5-9B3A-A16B330D1E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C25A32-C260-491A-A77D-0A792DFE488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BE45640-449E-4361-8CAA-749B231E33A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0016D53-3FE9-41CE-BC35-C6501FB157B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4225B93-B51D-4398-AEBA-5D8ADE985ED0}"/>
              </a:ext>
            </a:extLst>
          </p:cNvPr>
          <p:cNvGrpSpPr/>
          <p:nvPr/>
        </p:nvGrpSpPr>
        <p:grpSpPr>
          <a:xfrm rot="16200000">
            <a:off x="-117893" y="5288435"/>
            <a:ext cx="2222674" cy="1570796"/>
            <a:chOff x="503363" y="819014"/>
            <a:chExt cx="2222674" cy="157079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6E381B1-C036-4BED-BDB4-5790865C64B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9CD4BF5-235B-49D5-9A09-AFE1BDC8FD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E4B8780-D776-4202-8E73-48CFD2D7966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FD2D072-6D3F-4BE1-8540-7798D68A8F46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68B7AC9-4B88-4BDE-BB76-DC3458C8654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A83247A-1A8F-473A-933C-1B94B3B772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FAAF966-CE13-4D4A-BA01-ABA0F09C6E1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80F8F00-FDE5-424C-A7D4-2DF4A250CA1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50C38CB-2921-4455-96E9-F95DF65B73A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92ACACD-ADC5-4390-AAAB-0ED6F4601385}"/>
              </a:ext>
            </a:extLst>
          </p:cNvPr>
          <p:cNvGrpSpPr/>
          <p:nvPr/>
        </p:nvGrpSpPr>
        <p:grpSpPr>
          <a:xfrm rot="16200000">
            <a:off x="-117893" y="2915626"/>
            <a:ext cx="2222674" cy="1570796"/>
            <a:chOff x="503363" y="819014"/>
            <a:chExt cx="2222674" cy="1570796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6E0054D-82DF-4F21-87CD-81A19867746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EB22550-2790-42BD-9D73-A537262BD6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127C679-F054-4643-BA41-D762EC7E332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2460886-AD04-41DB-9C63-CEA7A53A702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3025D2A-CB77-4764-98ED-298FB793AE7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B10031F-B7CF-45A3-87F0-24861602B16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1708073-4A52-40D4-8F8B-F9CB9491AA3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18AA45-CEF8-493A-AE83-22800E30FB8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7E6A935-81EB-4B6B-820B-46DF301BD05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7F4A24-D8DF-4BFA-8B52-38C7301D263D}"/>
              </a:ext>
            </a:extLst>
          </p:cNvPr>
          <p:cNvGrpSpPr/>
          <p:nvPr/>
        </p:nvGrpSpPr>
        <p:grpSpPr>
          <a:xfrm>
            <a:off x="4427813" y="236981"/>
            <a:ext cx="2222674" cy="1570796"/>
            <a:chOff x="503363" y="819014"/>
            <a:chExt cx="2222674" cy="1570796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DAF3836-B8B8-4DB1-A570-166D5E40409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E354C24-D2E6-4EB7-B523-49A735E35272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1AB765A-F931-44DE-8250-097E51519CF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E1D374D-4316-44C3-B70B-09770171EF7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D4E6A79-2BD0-460C-BC8E-C5C60B07A3E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55A15CA-0365-4B40-9312-6A1532BEC8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F16620B-83A5-492D-9895-89A94DF8705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DE29117-EBB1-4D76-A852-4ED91C25EFC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3E5200D-B1BC-49C4-911B-F10D8182188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7E1A00F-12DF-4FE5-8B20-24633CAE3F40}"/>
              </a:ext>
            </a:extLst>
          </p:cNvPr>
          <p:cNvGrpSpPr/>
          <p:nvPr/>
        </p:nvGrpSpPr>
        <p:grpSpPr>
          <a:xfrm>
            <a:off x="1990687" y="236980"/>
            <a:ext cx="2222674" cy="1570796"/>
            <a:chOff x="503363" y="819014"/>
            <a:chExt cx="2222674" cy="157079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7F92320-DA62-4E8A-8754-20FA4277CCF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67B39EB-2903-427D-BC7B-3BEBC75B1E6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487C64C-83DD-40C6-B475-1F53FBD1DBC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D936E09-2D14-4B4B-8707-C958525BDC2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BBF7F36-29A1-48D6-82A3-C29ECDF01D5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65610FD-52B1-4C01-AA05-EADD4B3D13A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F4B755B-FA37-4E50-A57F-4C6C79ABF6BE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D4E0274-F39E-4195-900E-08FC8AA9DBB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5F9B594-5681-43CF-8998-738A7370DD7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D123806-644A-419E-9544-0837CB2561FC}"/>
              </a:ext>
            </a:extLst>
          </p:cNvPr>
          <p:cNvGrpSpPr/>
          <p:nvPr/>
        </p:nvGrpSpPr>
        <p:grpSpPr>
          <a:xfrm>
            <a:off x="2015649" y="2112444"/>
            <a:ext cx="2222674" cy="1570796"/>
            <a:chOff x="503363" y="819014"/>
            <a:chExt cx="2222674" cy="1570796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FF2B947-7746-43CC-8B45-2C28BA621A8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A84280C-66F4-4478-B8BD-535875FD73AD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17D724B-EA99-4C1A-9720-6741FDAF475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0806B58-9290-4815-9AB4-073AD0501C8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AC7419C-C24A-4375-82F7-59DAA7FBC63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BF203ED-2031-40A2-9D42-EBA58EA16C9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9011ED4-1D71-482A-91E5-4008357A1CE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5C2C9719-EC24-4019-9986-2BEF544B60A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C65F010-D082-46E0-AD0A-98FD7B06005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E9A77A5-77FA-486D-9A0D-15559059D6C1}"/>
              </a:ext>
            </a:extLst>
          </p:cNvPr>
          <p:cNvGrpSpPr/>
          <p:nvPr/>
        </p:nvGrpSpPr>
        <p:grpSpPr>
          <a:xfrm>
            <a:off x="4477203" y="2129804"/>
            <a:ext cx="2222674" cy="1570796"/>
            <a:chOff x="503363" y="819014"/>
            <a:chExt cx="2222674" cy="1570796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A7916CD-A9BB-4AC1-8088-F1BB2B8DE2C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44EF0BE-4AEC-4ABF-A06C-1B8E1733F95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99E2A033-70C6-4EE2-AE33-27CDE6B64AE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6AED00D6-0C1A-4575-AF21-0B89C428B1BB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92F390B4-4C07-4A6A-ADC7-93B6AE5A684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CF32B2C-2F5E-4D97-80F1-3C91C40F9B1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C95BDD4-0AAB-4C73-BC9E-43C80966FE62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D3E5C41B-B81C-413F-B762-85708BC6F44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A8E9D13A-CAEB-4FF7-A010-4180F2F975A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F0D655C-6381-429F-B533-B6E0394CA1C9}"/>
              </a:ext>
            </a:extLst>
          </p:cNvPr>
          <p:cNvGrpSpPr/>
          <p:nvPr/>
        </p:nvGrpSpPr>
        <p:grpSpPr>
          <a:xfrm>
            <a:off x="2038003" y="4137661"/>
            <a:ext cx="2222674" cy="1570796"/>
            <a:chOff x="503363" y="819014"/>
            <a:chExt cx="2222674" cy="157079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78B4EE1B-DFED-4779-8E1B-B1D2C1094CC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7CF5F4DE-8455-426A-867A-0D5D791E402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7A209135-531C-414E-A2AF-0381A01EE60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DF5A5AD-DB6E-40F3-87BC-CAD521BE5D0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05517B63-D868-4B28-90C0-A8EC9A4C417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91980E2-F04B-467C-AFDB-515B7D2AC7C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02B5DCB-C441-491D-8462-13B4E987EB0C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473F595C-C138-4B5F-A9DC-531E0BFD7DE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EE8B28D-B8DC-49EB-B46C-91B9700EA80D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016C6EC-D7D6-401D-B521-97F6070154CC}"/>
              </a:ext>
            </a:extLst>
          </p:cNvPr>
          <p:cNvGrpSpPr/>
          <p:nvPr/>
        </p:nvGrpSpPr>
        <p:grpSpPr>
          <a:xfrm>
            <a:off x="4498977" y="4160512"/>
            <a:ext cx="2222674" cy="1570796"/>
            <a:chOff x="503363" y="819014"/>
            <a:chExt cx="2222674" cy="1570796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1461E75-D606-405F-9437-11CA9C6D132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185D28A1-3678-4AED-BC94-E960599537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6166503E-CBE7-44AE-ACEB-DCE339DD39E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8D99208-F4A3-44CF-9DF0-34018F4D24CD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5C2CFAA-18EA-4646-8A3D-8B3B9E09CFA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6281D539-15DF-4292-A30B-242F66DAAFD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DA9AE428-E42D-4596-B9F2-92D832A41109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A01B0605-78C2-461F-A1DE-705AC0CA556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1C915577-F2D4-405A-8E03-D3C458C53BF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5593869-5837-4A28-BF30-CCFF00C20526}"/>
              </a:ext>
            </a:extLst>
          </p:cNvPr>
          <p:cNvGrpSpPr/>
          <p:nvPr/>
        </p:nvGrpSpPr>
        <p:grpSpPr>
          <a:xfrm>
            <a:off x="2054246" y="6013125"/>
            <a:ext cx="2222674" cy="1570796"/>
            <a:chOff x="503363" y="819014"/>
            <a:chExt cx="2222674" cy="1570796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FA03115-44A8-4242-A98B-A30C13003BA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86ED8A9A-92F5-4780-A9C7-F22C5FC0C28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3F576A10-1090-44AF-8062-40F55D92589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5DAFA10B-1913-4FDD-81A2-5F088C06DB6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D622450B-2391-4CA2-B963-8BC639384F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1849162-1B2B-4189-9641-23AEBF409CD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AF8D875F-BD0A-4470-BEDB-6D647F9BCBC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11C4206-9CD5-47DE-8AC3-8DFF2242355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DFA863C2-3F0F-42D3-962A-28CAED69BE6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DDB29FB-67E0-453B-B7E0-047A3547A016}"/>
              </a:ext>
            </a:extLst>
          </p:cNvPr>
          <p:cNvGrpSpPr/>
          <p:nvPr/>
        </p:nvGrpSpPr>
        <p:grpSpPr>
          <a:xfrm>
            <a:off x="4498977" y="6042970"/>
            <a:ext cx="2222674" cy="1570796"/>
            <a:chOff x="503363" y="819014"/>
            <a:chExt cx="2222674" cy="1570796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D42BDE4D-F476-4BC4-A489-3D2380D3B352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F9E43910-A98C-416C-8500-B99534C79C4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10FFBC5A-023A-4040-8EBE-20938D51B75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6D117551-E582-4932-9847-10E88A1E665A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4E8ABC92-BF55-4BD1-9835-FF5CCCDF91F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DC5F07-E5AE-4BC0-82F9-1B71B19C7E3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28A51B72-E46F-4C0D-A905-FBB397B6875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DB66FA50-C9C1-415D-91DA-9210AF89275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9AC95F5E-A3E6-4AD1-80BB-BA31A0C6B39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E78B3A3-2EBA-47E7-AF02-C59772C805B5}"/>
              </a:ext>
            </a:extLst>
          </p:cNvPr>
          <p:cNvGrpSpPr/>
          <p:nvPr/>
        </p:nvGrpSpPr>
        <p:grpSpPr>
          <a:xfrm>
            <a:off x="2040077" y="7959515"/>
            <a:ext cx="2222674" cy="1570796"/>
            <a:chOff x="503363" y="819014"/>
            <a:chExt cx="2222674" cy="157079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E46A5230-5E60-4546-B1A7-6A8B98CD39E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DC585F43-8972-4FB8-B54A-7F6E1FB4906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CEE0B1B8-3C8A-4121-9129-2D9E4FD7ACC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63E3872A-71BD-4CA5-AA05-E88EEE5A9FDE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2D9A6AE1-5E73-4562-932F-93201B1CC33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D5E88F21-E68E-409C-B60E-94505B85BF9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24519F7B-6EDE-4C52-9DF5-AEFCB42C704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1CD7AF6B-34C3-4CB6-8E1B-DC1ED924E72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8365DE39-BDAA-4351-B8F9-8D8D9561B8B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7627B4F-D7DD-4AEF-9870-76C50E5A7946}"/>
              </a:ext>
            </a:extLst>
          </p:cNvPr>
          <p:cNvGrpSpPr/>
          <p:nvPr/>
        </p:nvGrpSpPr>
        <p:grpSpPr>
          <a:xfrm>
            <a:off x="4479277" y="7918434"/>
            <a:ext cx="2222674" cy="1570796"/>
            <a:chOff x="503363" y="819014"/>
            <a:chExt cx="2222674" cy="1570796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5B4AFC2-E9CB-4AA8-9EC9-BCBD1779AA14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9C09AB2F-4880-4E56-9BA6-EFC7B88ED6B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44CF65DF-7504-4A0A-830F-9E649019DA9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AB67D2B8-E78B-471B-A8D2-9782BD9C6421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0A5E0B8B-5AD1-4282-B248-D1525A6A580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AAF744B1-EEEA-4A99-9BD9-E251073724F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EF13F02B-9002-48B0-83CD-3D28BA92329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BEA1F0B8-7AAC-4091-A0D4-37CDBD38474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417331B6-076F-4745-BCEE-07D7D83697B3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FEBFBFA3-3A0D-43BE-A13F-75927B0E132B}"/>
              </a:ext>
            </a:extLst>
          </p:cNvPr>
          <p:cNvGrpSpPr/>
          <p:nvPr/>
        </p:nvGrpSpPr>
        <p:grpSpPr>
          <a:xfrm rot="16200000">
            <a:off x="-117893" y="7687115"/>
            <a:ext cx="2222674" cy="1570796"/>
            <a:chOff x="503363" y="819014"/>
            <a:chExt cx="2222674" cy="1570796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8C569992-81BB-4522-9053-FA52E07771B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29D7A9C1-A603-4690-8425-EF2F23CD221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5A6D0F7F-8B6D-4A0D-91AF-5E2E28913720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85DCA67A-CCE3-426A-9183-B618229B99E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A6931575-AA49-4024-8FF3-8B547B7142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E1319854-B3A7-406C-839A-867816003D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85E33F57-7BE4-4598-9A5F-AAF8E3B732D7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DB987B3C-190C-4E86-93E3-35B4DB76E9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3B441953-814C-4AA7-8831-5D5AE923568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419387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3974</TotalTime>
  <Words>488</Words>
  <Application>Microsoft Office PowerPoint</Application>
  <PresentationFormat>A4 Paper (210x297 mm)</PresentationFormat>
  <Paragraphs>358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Aharoni</vt:lpstr>
      <vt:lpstr>Arial</vt:lpstr>
      <vt:lpstr>Calibri</vt:lpstr>
      <vt:lpstr>1_Office Theme</vt:lpstr>
      <vt:lpstr>KESERAGAMAN  WARNA ZON</vt:lpstr>
      <vt:lpstr>KESERAGAMAN  TAGGING TRAY</vt:lpstr>
      <vt:lpstr>PowerPoint Presentation</vt:lpstr>
      <vt:lpstr>PowerPoint Presentation</vt:lpstr>
      <vt:lpstr>KESERAGAMAN  TAGGING LACI / ALMARI  (set workstation)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178</cp:revision>
  <cp:lastPrinted>2022-09-12T08:48:07Z</cp:lastPrinted>
  <dcterms:created xsi:type="dcterms:W3CDTF">2022-04-21T06:32:20Z</dcterms:created>
  <dcterms:modified xsi:type="dcterms:W3CDTF">2022-10-18T00:42:15Z</dcterms:modified>
</cp:coreProperties>
</file>