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19" r:id="rId2"/>
    <p:sldId id="305" r:id="rId3"/>
    <p:sldId id="349" r:id="rId4"/>
  </p:sldIdLst>
  <p:sldSz cx="6858000" cy="9906000" type="A4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07" autoAdjust="0"/>
    <p:restoredTop sz="94660"/>
  </p:normalViewPr>
  <p:slideViewPr>
    <p:cSldViewPr snapToGrid="0">
      <p:cViewPr varScale="1">
        <p:scale>
          <a:sx n="47" d="100"/>
          <a:sy n="47" d="100"/>
        </p:scale>
        <p:origin x="1740" y="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59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27" y="1"/>
            <a:ext cx="297259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D79C-D173-4B88-AFE9-9A0974FAFA4D}" type="datetimeFigureOut">
              <a:rPr lang="en-MY" smtClean="0"/>
              <a:t>15/9/2023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4738" y="1162050"/>
            <a:ext cx="2170112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1" y="4473576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297259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27" y="8829676"/>
            <a:ext cx="297259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8797B-81C7-4EF5-A8A1-9E23D6DBAC7B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762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337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1179-35D2-4423-AC3C-69B263FD264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7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8A361-611A-4D39-A611-0EE400B4906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623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701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96" y="529701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A6DD-8554-42DF-BDCA-919979932D2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7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A5720-F92D-4405-85D6-B2C5BE5F880E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8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601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B367A-FED7-4893-9C44-A5845923E2E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24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7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81873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0AAD-8E8C-4C72-9BF9-3D1D98C3BC85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80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813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13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6841-4D31-4FD5-A330-B3C8AA06678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2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19B95-F087-4E82-8911-2B9F6C46BCC8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96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02E0-E128-4530-ACCC-96907D0ECA23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5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44" y="394410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331" y="394462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44" y="2072979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A52CF-E9C0-4702-A756-086E628BF4B2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07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6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F0CF-F42E-4180-A199-3669C92438F1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77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25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BD476-ADF4-4D50-AA65-9A2D7F4E277A}" type="datetime1">
              <a:rPr lang="id-ID" smtClean="0">
                <a:solidFill>
                  <a:prstClr val="black">
                    <a:tint val="75000"/>
                  </a:prstClr>
                </a:solidFill>
              </a:rPr>
              <a:t>15/09/2023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4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4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D8711-BAC8-4351-9FD3-3F9FE53A28D9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00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130925"/>
            <a:ext cx="6172200" cy="1524000"/>
          </a:xfrm>
        </p:spPr>
        <p:txBody>
          <a:bodyPr>
            <a:noAutofit/>
          </a:bodyPr>
          <a:lstStyle/>
          <a:p>
            <a:r>
              <a:rPr lang="ms-MY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PERINGATAN JIMAT AIR</a:t>
            </a:r>
            <a:endParaRPr lang="ms-MY" sz="3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99" y="1038782"/>
            <a:ext cx="1966001" cy="812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3CBAE1-0603-4BB9-8DA5-862D03B5055B}"/>
              </a:ext>
            </a:extLst>
          </p:cNvPr>
          <p:cNvSpPr txBox="1"/>
          <p:nvPr/>
        </p:nvSpPr>
        <p:spPr>
          <a:xfrm>
            <a:off x="678050" y="3934711"/>
            <a:ext cx="550189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s-MY" b="1" u="sng" dirty="0"/>
              <a:t>Nota:</a:t>
            </a:r>
          </a:p>
          <a:p>
            <a:endParaRPr lang="ms-MY" dirty="0"/>
          </a:p>
          <a:p>
            <a:pPr marL="342900" indent="-342900">
              <a:buFontTx/>
              <a:buAutoNum type="arabicPeriod"/>
            </a:pPr>
            <a:r>
              <a:rPr lang="ms-MY" dirty="0"/>
              <a:t>Warna </a:t>
            </a:r>
            <a:r>
              <a:rPr lang="ms-MY" i="1" dirty="0" err="1"/>
              <a:t>border</a:t>
            </a:r>
            <a:r>
              <a:rPr lang="ms-MY" dirty="0"/>
              <a:t> perlu diubah mengikut </a:t>
            </a:r>
            <a:r>
              <a:rPr lang="ms-MY" b="1" dirty="0">
                <a:solidFill>
                  <a:srgbClr val="FF0000"/>
                </a:solidFill>
              </a:rPr>
              <a:t>Warna Standard Zon</a:t>
            </a:r>
            <a:r>
              <a:rPr lang="ms-MY" dirty="0"/>
              <a:t>;</a:t>
            </a:r>
          </a:p>
          <a:p>
            <a:pPr marL="342900" indent="-342900">
              <a:buFontTx/>
              <a:buAutoNum type="arabicPeriod"/>
            </a:pPr>
            <a:endParaRPr lang="ms-MY" dirty="0"/>
          </a:p>
          <a:p>
            <a:pPr marL="342900" indent="-342900">
              <a:buAutoNum type="arabicPeriod"/>
            </a:pPr>
            <a:r>
              <a:rPr lang="ms-MY" dirty="0"/>
              <a:t>cetakan perlu </a:t>
            </a:r>
            <a:r>
              <a:rPr lang="ms-MY" dirty="0" err="1"/>
              <a:t>di</a:t>
            </a:r>
            <a:r>
              <a:rPr lang="ms-MY" i="1" dirty="0" err="1"/>
              <a:t>laminate</a:t>
            </a:r>
            <a:r>
              <a:rPr lang="ms-MY" dirty="0"/>
              <a:t>; dan</a:t>
            </a:r>
          </a:p>
          <a:p>
            <a:pPr marL="342900" indent="-342900">
              <a:buAutoNum type="arabicPeriod"/>
            </a:pPr>
            <a:endParaRPr lang="ms-MY" dirty="0"/>
          </a:p>
          <a:p>
            <a:pPr marL="342900" indent="-342900">
              <a:buAutoNum type="arabicPeriod"/>
            </a:pPr>
            <a:r>
              <a:rPr lang="ms-MY" dirty="0"/>
              <a:t>ditampal di tempat yang bersesuaian.</a:t>
            </a:r>
          </a:p>
          <a:p>
            <a:pPr marL="342900" indent="-342900">
              <a:buAutoNum type="arabicPeriod"/>
            </a:pPr>
            <a:endParaRPr lang="ms-MY" dirty="0"/>
          </a:p>
        </p:txBody>
      </p:sp>
    </p:spTree>
    <p:extLst>
      <p:ext uri="{BB962C8B-B14F-4D97-AF65-F5344CB8AC3E}">
        <p14:creationId xmlns:p14="http://schemas.microsoft.com/office/powerpoint/2010/main" val="977366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7355D563-5204-4845-9195-0D3B57AD8B25}"/>
              </a:ext>
            </a:extLst>
          </p:cNvPr>
          <p:cNvSpPr txBox="1"/>
          <p:nvPr/>
        </p:nvSpPr>
        <p:spPr>
          <a:xfrm>
            <a:off x="37407" y="170609"/>
            <a:ext cx="6766583" cy="4001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 defTabSz="914400"/>
            <a:r>
              <a:rPr lang="ms-MY" sz="2000" dirty="0">
                <a:solidFill>
                  <a:srgbClr val="FF0000"/>
                </a:solidFill>
                <a:latin typeface="Calibri"/>
              </a:rPr>
              <a:t>BORDER MENGGUNAPAKAI WARNA STANDARD ZON</a:t>
            </a:r>
          </a:p>
        </p:txBody>
      </p:sp>
      <p:sp>
        <p:nvSpPr>
          <p:cNvPr id="3" name="Rounded Rectangle 2"/>
          <p:cNvSpPr/>
          <p:nvPr/>
        </p:nvSpPr>
        <p:spPr>
          <a:xfrm rot="16200000">
            <a:off x="603631" y="-64034"/>
            <a:ext cx="2219207" cy="32063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BEDACDE-51CE-4F19-9DFA-0E59FF8FE4F2}"/>
              </a:ext>
            </a:extLst>
          </p:cNvPr>
          <p:cNvSpPr txBox="1"/>
          <p:nvPr/>
        </p:nvSpPr>
        <p:spPr>
          <a:xfrm rot="16200000">
            <a:off x="131993" y="1248100"/>
            <a:ext cx="2215255" cy="58603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MOHON PASTIKAN 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PILI DITUTUP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SETELAH DIGUNAKAN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614A67CA-BD44-4AE0-A70D-964506ECF4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16812" y="892464"/>
            <a:ext cx="1930462" cy="1286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C0D8B6-EC38-4B46-8F5C-A42435F6F3AE}"/>
              </a:ext>
            </a:extLst>
          </p:cNvPr>
          <p:cNvSpPr txBox="1"/>
          <p:nvPr/>
        </p:nvSpPr>
        <p:spPr>
          <a:xfrm>
            <a:off x="2770915" y="947168"/>
            <a:ext cx="400110" cy="117756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MY" sz="1400" b="1" dirty="0"/>
              <a:t>TERIMA KASIH</a:t>
            </a:r>
          </a:p>
        </p:txBody>
      </p:sp>
      <p:sp>
        <p:nvSpPr>
          <p:cNvPr id="50" name="Rounded Rectangle 2">
            <a:extLst>
              <a:ext uri="{FF2B5EF4-FFF2-40B4-BE49-F238E27FC236}">
                <a16:creationId xmlns:a16="http://schemas.microsoft.com/office/drawing/2014/main" id="{71C4D33F-E236-4FC9-99DC-3E2C664A2912}"/>
              </a:ext>
            </a:extLst>
          </p:cNvPr>
          <p:cNvSpPr/>
          <p:nvPr/>
        </p:nvSpPr>
        <p:spPr>
          <a:xfrm rot="16200000">
            <a:off x="3955365" y="-64033"/>
            <a:ext cx="2219207" cy="32063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A4D5EF8-7CF8-4660-B304-53D2C453FDAF}"/>
              </a:ext>
            </a:extLst>
          </p:cNvPr>
          <p:cNvSpPr txBox="1"/>
          <p:nvPr/>
        </p:nvSpPr>
        <p:spPr>
          <a:xfrm rot="16200000">
            <a:off x="3483727" y="1248101"/>
            <a:ext cx="2215255" cy="58603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MOHON PASTIKAN 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PILI DITUTUP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SETELAH DIGUNAKAN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0DC45910-5926-4BEA-A958-3FD4051A2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368546" y="892465"/>
            <a:ext cx="1930462" cy="1286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B37C755A-97AA-4689-BE96-67B61362B47B}"/>
              </a:ext>
            </a:extLst>
          </p:cNvPr>
          <p:cNvSpPr txBox="1"/>
          <p:nvPr/>
        </p:nvSpPr>
        <p:spPr>
          <a:xfrm>
            <a:off x="6122649" y="947169"/>
            <a:ext cx="400110" cy="117756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MY" sz="1400" b="1" dirty="0"/>
              <a:t>TERIMA KASIH</a:t>
            </a:r>
          </a:p>
        </p:txBody>
      </p:sp>
      <p:sp>
        <p:nvSpPr>
          <p:cNvPr id="54" name="Rounded Rectangle 2">
            <a:extLst>
              <a:ext uri="{FF2B5EF4-FFF2-40B4-BE49-F238E27FC236}">
                <a16:creationId xmlns:a16="http://schemas.microsoft.com/office/drawing/2014/main" id="{9E0C48E0-1BC3-4424-8589-2DEC7B15DC3D}"/>
              </a:ext>
            </a:extLst>
          </p:cNvPr>
          <p:cNvSpPr/>
          <p:nvPr/>
        </p:nvSpPr>
        <p:spPr>
          <a:xfrm rot="16200000">
            <a:off x="603631" y="2251901"/>
            <a:ext cx="2219207" cy="32063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7B39B3D-120A-43D4-806C-DB4B7DFD6780}"/>
              </a:ext>
            </a:extLst>
          </p:cNvPr>
          <p:cNvSpPr txBox="1"/>
          <p:nvPr/>
        </p:nvSpPr>
        <p:spPr>
          <a:xfrm rot="16200000">
            <a:off x="131993" y="3564035"/>
            <a:ext cx="2215255" cy="58603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MOHON PASTIKAN 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PILI DITUTUP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SETELAH DIGUNAKAN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0C4D49EE-FF1B-4F07-B1E5-D1F21158A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16812" y="3208399"/>
            <a:ext cx="1930462" cy="1286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A483D28B-6AE4-4679-BF70-9A8BEA6EEB47}"/>
              </a:ext>
            </a:extLst>
          </p:cNvPr>
          <p:cNvSpPr txBox="1"/>
          <p:nvPr/>
        </p:nvSpPr>
        <p:spPr>
          <a:xfrm>
            <a:off x="2770915" y="3263103"/>
            <a:ext cx="400110" cy="117756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MY" sz="1400" b="1" dirty="0"/>
              <a:t>TERIMA KASIH</a:t>
            </a:r>
          </a:p>
        </p:txBody>
      </p:sp>
      <p:sp>
        <p:nvSpPr>
          <p:cNvPr id="58" name="Rounded Rectangle 2">
            <a:extLst>
              <a:ext uri="{FF2B5EF4-FFF2-40B4-BE49-F238E27FC236}">
                <a16:creationId xmlns:a16="http://schemas.microsoft.com/office/drawing/2014/main" id="{8D918686-3F12-42A6-8F8E-509E23B40E7C}"/>
              </a:ext>
            </a:extLst>
          </p:cNvPr>
          <p:cNvSpPr/>
          <p:nvPr/>
        </p:nvSpPr>
        <p:spPr>
          <a:xfrm rot="16200000">
            <a:off x="3955365" y="2251902"/>
            <a:ext cx="2219207" cy="32063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9BABE28-7812-4B7E-8037-BC17DD6F20BD}"/>
              </a:ext>
            </a:extLst>
          </p:cNvPr>
          <p:cNvSpPr txBox="1"/>
          <p:nvPr/>
        </p:nvSpPr>
        <p:spPr>
          <a:xfrm rot="16200000">
            <a:off x="3483727" y="3564036"/>
            <a:ext cx="2215255" cy="58603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MOHON PASTIKAN 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PILI DITUTUP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SETELAH DIGUNAKAN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EB878F8C-359C-4C47-95A1-A08D10E3C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368546" y="3208400"/>
            <a:ext cx="1930462" cy="1286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0D986141-E9CE-483E-8739-E0B16035EA7A}"/>
              </a:ext>
            </a:extLst>
          </p:cNvPr>
          <p:cNvSpPr txBox="1"/>
          <p:nvPr/>
        </p:nvSpPr>
        <p:spPr>
          <a:xfrm>
            <a:off x="6122649" y="3263104"/>
            <a:ext cx="400110" cy="117756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MY" sz="1400" b="1" dirty="0"/>
              <a:t>TERIMA KASIH</a:t>
            </a:r>
          </a:p>
        </p:txBody>
      </p:sp>
      <p:sp>
        <p:nvSpPr>
          <p:cNvPr id="62" name="Rounded Rectangle 2">
            <a:extLst>
              <a:ext uri="{FF2B5EF4-FFF2-40B4-BE49-F238E27FC236}">
                <a16:creationId xmlns:a16="http://schemas.microsoft.com/office/drawing/2014/main" id="{C98A745D-0AD6-4CA2-A420-BC9E74729CA8}"/>
              </a:ext>
            </a:extLst>
          </p:cNvPr>
          <p:cNvSpPr/>
          <p:nvPr/>
        </p:nvSpPr>
        <p:spPr>
          <a:xfrm rot="16200000">
            <a:off x="603631" y="4589290"/>
            <a:ext cx="2219207" cy="32063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5362268-A2B2-4766-A29C-1EBB146DBE63}"/>
              </a:ext>
            </a:extLst>
          </p:cNvPr>
          <p:cNvSpPr txBox="1"/>
          <p:nvPr/>
        </p:nvSpPr>
        <p:spPr>
          <a:xfrm rot="16200000">
            <a:off x="131993" y="5901424"/>
            <a:ext cx="2215255" cy="58603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MOHON PASTIKAN 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PILI DITUTUP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SETELAH DIGUNAKAN</a:t>
            </a: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BAB5CC9C-9D64-47CA-8A08-CE418E4FA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16812" y="5545788"/>
            <a:ext cx="1930462" cy="1286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DC076D2E-619A-4A2D-B7B9-D23518086410}"/>
              </a:ext>
            </a:extLst>
          </p:cNvPr>
          <p:cNvSpPr txBox="1"/>
          <p:nvPr/>
        </p:nvSpPr>
        <p:spPr>
          <a:xfrm>
            <a:off x="2770915" y="5600492"/>
            <a:ext cx="400110" cy="117756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MY" sz="1400" b="1" dirty="0"/>
              <a:t>TERIMA KASIH</a:t>
            </a:r>
          </a:p>
        </p:txBody>
      </p:sp>
      <p:sp>
        <p:nvSpPr>
          <p:cNvPr id="66" name="Rounded Rectangle 2">
            <a:extLst>
              <a:ext uri="{FF2B5EF4-FFF2-40B4-BE49-F238E27FC236}">
                <a16:creationId xmlns:a16="http://schemas.microsoft.com/office/drawing/2014/main" id="{F8940CE3-94EC-41D5-AB5E-5464E1750127}"/>
              </a:ext>
            </a:extLst>
          </p:cNvPr>
          <p:cNvSpPr/>
          <p:nvPr/>
        </p:nvSpPr>
        <p:spPr>
          <a:xfrm rot="16200000">
            <a:off x="3955365" y="4589291"/>
            <a:ext cx="2219207" cy="32063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5C77365-1DD1-4CFE-A1E2-1EA7025C3C90}"/>
              </a:ext>
            </a:extLst>
          </p:cNvPr>
          <p:cNvSpPr txBox="1"/>
          <p:nvPr/>
        </p:nvSpPr>
        <p:spPr>
          <a:xfrm rot="16200000">
            <a:off x="3483727" y="5901425"/>
            <a:ext cx="2215255" cy="58603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MOHON PASTIKAN 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PILI DITUTUP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SETELAH DIGUNAKAN</a:t>
            </a: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6C534D2A-80AA-4B58-B25E-BDA932A06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368546" y="5545789"/>
            <a:ext cx="1930462" cy="1286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4B0C3D78-56DF-406F-AFFF-239B25319967}"/>
              </a:ext>
            </a:extLst>
          </p:cNvPr>
          <p:cNvSpPr txBox="1"/>
          <p:nvPr/>
        </p:nvSpPr>
        <p:spPr>
          <a:xfrm>
            <a:off x="6122649" y="5600493"/>
            <a:ext cx="400110" cy="117756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MY" sz="1400" b="1" dirty="0"/>
              <a:t>TERIMA KASIH</a:t>
            </a:r>
          </a:p>
        </p:txBody>
      </p:sp>
      <p:sp>
        <p:nvSpPr>
          <p:cNvPr id="70" name="Rounded Rectangle 2">
            <a:extLst>
              <a:ext uri="{FF2B5EF4-FFF2-40B4-BE49-F238E27FC236}">
                <a16:creationId xmlns:a16="http://schemas.microsoft.com/office/drawing/2014/main" id="{DE051326-5B1C-4A84-B7B8-7E44BBA75E3B}"/>
              </a:ext>
            </a:extLst>
          </p:cNvPr>
          <p:cNvSpPr/>
          <p:nvPr/>
        </p:nvSpPr>
        <p:spPr>
          <a:xfrm rot="16200000">
            <a:off x="603631" y="6905225"/>
            <a:ext cx="2219207" cy="32063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DB7AFB-2AD6-4123-9C8B-EFAEBA5EF756}"/>
              </a:ext>
            </a:extLst>
          </p:cNvPr>
          <p:cNvSpPr txBox="1"/>
          <p:nvPr/>
        </p:nvSpPr>
        <p:spPr>
          <a:xfrm rot="16200000">
            <a:off x="131993" y="8217359"/>
            <a:ext cx="2215255" cy="58603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MOHON PASTIKAN 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PILI DITUTUP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SETELAH DIGUNAKAN</a:t>
            </a:r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D1EFF9F4-784E-4C33-9804-2777C6060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16812" y="7861723"/>
            <a:ext cx="1930462" cy="1286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BC5B3B0D-5C88-45B1-9F86-A939DB9B4738}"/>
              </a:ext>
            </a:extLst>
          </p:cNvPr>
          <p:cNvSpPr txBox="1"/>
          <p:nvPr/>
        </p:nvSpPr>
        <p:spPr>
          <a:xfrm>
            <a:off x="2770915" y="7916427"/>
            <a:ext cx="400110" cy="117756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MY" sz="1400" b="1" dirty="0"/>
              <a:t>TERIMA KASIH</a:t>
            </a:r>
          </a:p>
        </p:txBody>
      </p:sp>
      <p:sp>
        <p:nvSpPr>
          <p:cNvPr id="74" name="Rounded Rectangle 2">
            <a:extLst>
              <a:ext uri="{FF2B5EF4-FFF2-40B4-BE49-F238E27FC236}">
                <a16:creationId xmlns:a16="http://schemas.microsoft.com/office/drawing/2014/main" id="{8B1BC602-21D8-49A2-8FCE-779DA28D28AE}"/>
              </a:ext>
            </a:extLst>
          </p:cNvPr>
          <p:cNvSpPr/>
          <p:nvPr/>
        </p:nvSpPr>
        <p:spPr>
          <a:xfrm rot="16200000">
            <a:off x="3955365" y="6905226"/>
            <a:ext cx="2219207" cy="32063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60153C4-C903-4153-A6B2-30B4B56FBC37}"/>
              </a:ext>
            </a:extLst>
          </p:cNvPr>
          <p:cNvSpPr txBox="1"/>
          <p:nvPr/>
        </p:nvSpPr>
        <p:spPr>
          <a:xfrm rot="16200000">
            <a:off x="3483727" y="8217360"/>
            <a:ext cx="2215255" cy="58603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MOHON PASTIKAN 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PILI DITUTUP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SETELAH DIGUNAKAN</a:t>
            </a: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A27D46C6-7B08-4899-84D5-2156296710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368546" y="7861724"/>
            <a:ext cx="1930462" cy="1286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900B946D-1AD7-4397-B2B3-A5047FB31D85}"/>
              </a:ext>
            </a:extLst>
          </p:cNvPr>
          <p:cNvSpPr txBox="1"/>
          <p:nvPr/>
        </p:nvSpPr>
        <p:spPr>
          <a:xfrm>
            <a:off x="6122649" y="7916428"/>
            <a:ext cx="400110" cy="117756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MY" sz="1400" b="1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76546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 rot="16200000">
            <a:off x="603631" y="-64034"/>
            <a:ext cx="2219207" cy="32063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BEDACDE-51CE-4F19-9DFA-0E59FF8FE4F2}"/>
              </a:ext>
            </a:extLst>
          </p:cNvPr>
          <p:cNvSpPr txBox="1"/>
          <p:nvPr/>
        </p:nvSpPr>
        <p:spPr>
          <a:xfrm rot="16200000">
            <a:off x="131993" y="1248100"/>
            <a:ext cx="2215255" cy="58603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MOHON PASTIKAN 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PILI DITUTUP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SETELAH DIGUNAKAN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614A67CA-BD44-4AE0-A70D-964506ECF4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16812" y="892464"/>
            <a:ext cx="1930462" cy="1286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C0D8B6-EC38-4B46-8F5C-A42435F6F3AE}"/>
              </a:ext>
            </a:extLst>
          </p:cNvPr>
          <p:cNvSpPr txBox="1"/>
          <p:nvPr/>
        </p:nvSpPr>
        <p:spPr>
          <a:xfrm>
            <a:off x="2770915" y="947168"/>
            <a:ext cx="400110" cy="117756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MY" sz="1400" b="1" dirty="0"/>
              <a:t>TERIMA KASIH</a:t>
            </a:r>
          </a:p>
        </p:txBody>
      </p:sp>
      <p:sp>
        <p:nvSpPr>
          <p:cNvPr id="50" name="Rounded Rectangle 2">
            <a:extLst>
              <a:ext uri="{FF2B5EF4-FFF2-40B4-BE49-F238E27FC236}">
                <a16:creationId xmlns:a16="http://schemas.microsoft.com/office/drawing/2014/main" id="{71C4D33F-E236-4FC9-99DC-3E2C664A2912}"/>
              </a:ext>
            </a:extLst>
          </p:cNvPr>
          <p:cNvSpPr/>
          <p:nvPr/>
        </p:nvSpPr>
        <p:spPr>
          <a:xfrm rot="16200000">
            <a:off x="3955365" y="-64033"/>
            <a:ext cx="2219207" cy="32063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A4D5EF8-7CF8-4660-B304-53D2C453FDAF}"/>
              </a:ext>
            </a:extLst>
          </p:cNvPr>
          <p:cNvSpPr txBox="1"/>
          <p:nvPr/>
        </p:nvSpPr>
        <p:spPr>
          <a:xfrm rot="16200000">
            <a:off x="3483727" y="1248101"/>
            <a:ext cx="2215255" cy="58603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MOHON PASTIKAN 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PILI DITUTUP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SETELAH DIGUNAKAN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0DC45910-5926-4BEA-A958-3FD4051A2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368546" y="892465"/>
            <a:ext cx="1930462" cy="1286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B37C755A-97AA-4689-BE96-67B61362B47B}"/>
              </a:ext>
            </a:extLst>
          </p:cNvPr>
          <p:cNvSpPr txBox="1"/>
          <p:nvPr/>
        </p:nvSpPr>
        <p:spPr>
          <a:xfrm>
            <a:off x="6122649" y="947169"/>
            <a:ext cx="400110" cy="117756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MY" sz="1400" b="1" dirty="0"/>
              <a:t>TERIMA KASIH</a:t>
            </a:r>
          </a:p>
        </p:txBody>
      </p:sp>
      <p:sp>
        <p:nvSpPr>
          <p:cNvPr id="54" name="Rounded Rectangle 2">
            <a:extLst>
              <a:ext uri="{FF2B5EF4-FFF2-40B4-BE49-F238E27FC236}">
                <a16:creationId xmlns:a16="http://schemas.microsoft.com/office/drawing/2014/main" id="{9E0C48E0-1BC3-4424-8589-2DEC7B15DC3D}"/>
              </a:ext>
            </a:extLst>
          </p:cNvPr>
          <p:cNvSpPr/>
          <p:nvPr/>
        </p:nvSpPr>
        <p:spPr>
          <a:xfrm rot="16200000">
            <a:off x="603631" y="2251901"/>
            <a:ext cx="2219207" cy="32063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7B39B3D-120A-43D4-806C-DB4B7DFD6780}"/>
              </a:ext>
            </a:extLst>
          </p:cNvPr>
          <p:cNvSpPr txBox="1"/>
          <p:nvPr/>
        </p:nvSpPr>
        <p:spPr>
          <a:xfrm rot="16200000">
            <a:off x="131993" y="3564035"/>
            <a:ext cx="2215255" cy="58603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MOHON PASTIKAN 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PILI DITUTUP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SETELAH DIGUNAKAN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0C4D49EE-FF1B-4F07-B1E5-D1F21158A9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16812" y="3208399"/>
            <a:ext cx="1930462" cy="1286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A483D28B-6AE4-4679-BF70-9A8BEA6EEB47}"/>
              </a:ext>
            </a:extLst>
          </p:cNvPr>
          <p:cNvSpPr txBox="1"/>
          <p:nvPr/>
        </p:nvSpPr>
        <p:spPr>
          <a:xfrm>
            <a:off x="2770915" y="3263103"/>
            <a:ext cx="400110" cy="117756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MY" sz="1400" b="1" dirty="0"/>
              <a:t>TERIMA KASIH</a:t>
            </a:r>
          </a:p>
        </p:txBody>
      </p:sp>
      <p:sp>
        <p:nvSpPr>
          <p:cNvPr id="58" name="Rounded Rectangle 2">
            <a:extLst>
              <a:ext uri="{FF2B5EF4-FFF2-40B4-BE49-F238E27FC236}">
                <a16:creationId xmlns:a16="http://schemas.microsoft.com/office/drawing/2014/main" id="{8D918686-3F12-42A6-8F8E-509E23B40E7C}"/>
              </a:ext>
            </a:extLst>
          </p:cNvPr>
          <p:cNvSpPr/>
          <p:nvPr/>
        </p:nvSpPr>
        <p:spPr>
          <a:xfrm rot="16200000">
            <a:off x="3955365" y="2251902"/>
            <a:ext cx="2219207" cy="32063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9BABE28-7812-4B7E-8037-BC17DD6F20BD}"/>
              </a:ext>
            </a:extLst>
          </p:cNvPr>
          <p:cNvSpPr txBox="1"/>
          <p:nvPr/>
        </p:nvSpPr>
        <p:spPr>
          <a:xfrm rot="16200000">
            <a:off x="3483727" y="3564036"/>
            <a:ext cx="2215255" cy="58603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MOHON PASTIKAN 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PILI DITUTUP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SETELAH DIGUNAKAN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EB878F8C-359C-4C47-95A1-A08D10E3C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368546" y="3208400"/>
            <a:ext cx="1930462" cy="1286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0D986141-E9CE-483E-8739-E0B16035EA7A}"/>
              </a:ext>
            </a:extLst>
          </p:cNvPr>
          <p:cNvSpPr txBox="1"/>
          <p:nvPr/>
        </p:nvSpPr>
        <p:spPr>
          <a:xfrm>
            <a:off x="6122649" y="3263104"/>
            <a:ext cx="400110" cy="117756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MY" sz="1400" b="1" dirty="0"/>
              <a:t>TERIMA KASIH</a:t>
            </a:r>
          </a:p>
        </p:txBody>
      </p:sp>
      <p:sp>
        <p:nvSpPr>
          <p:cNvPr id="62" name="Rounded Rectangle 2">
            <a:extLst>
              <a:ext uri="{FF2B5EF4-FFF2-40B4-BE49-F238E27FC236}">
                <a16:creationId xmlns:a16="http://schemas.microsoft.com/office/drawing/2014/main" id="{C98A745D-0AD6-4CA2-A420-BC9E74729CA8}"/>
              </a:ext>
            </a:extLst>
          </p:cNvPr>
          <p:cNvSpPr/>
          <p:nvPr/>
        </p:nvSpPr>
        <p:spPr>
          <a:xfrm rot="16200000">
            <a:off x="603631" y="4589290"/>
            <a:ext cx="2219207" cy="32063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5362268-A2B2-4766-A29C-1EBB146DBE63}"/>
              </a:ext>
            </a:extLst>
          </p:cNvPr>
          <p:cNvSpPr txBox="1"/>
          <p:nvPr/>
        </p:nvSpPr>
        <p:spPr>
          <a:xfrm rot="16200000">
            <a:off x="131993" y="5901424"/>
            <a:ext cx="2215255" cy="58603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MOHON PASTIKAN 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PILI DITUTUP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SETELAH DIGUNAKAN</a:t>
            </a: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BAB5CC9C-9D64-47CA-8A08-CE418E4FA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16812" y="5545788"/>
            <a:ext cx="1930462" cy="1286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DC076D2E-619A-4A2D-B7B9-D23518086410}"/>
              </a:ext>
            </a:extLst>
          </p:cNvPr>
          <p:cNvSpPr txBox="1"/>
          <p:nvPr/>
        </p:nvSpPr>
        <p:spPr>
          <a:xfrm>
            <a:off x="2770915" y="5600492"/>
            <a:ext cx="400110" cy="117756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MY" sz="1400" b="1" dirty="0"/>
              <a:t>TERIMA KASIH</a:t>
            </a:r>
          </a:p>
        </p:txBody>
      </p:sp>
      <p:sp>
        <p:nvSpPr>
          <p:cNvPr id="66" name="Rounded Rectangle 2">
            <a:extLst>
              <a:ext uri="{FF2B5EF4-FFF2-40B4-BE49-F238E27FC236}">
                <a16:creationId xmlns:a16="http://schemas.microsoft.com/office/drawing/2014/main" id="{F8940CE3-94EC-41D5-AB5E-5464E1750127}"/>
              </a:ext>
            </a:extLst>
          </p:cNvPr>
          <p:cNvSpPr/>
          <p:nvPr/>
        </p:nvSpPr>
        <p:spPr>
          <a:xfrm rot="16200000">
            <a:off x="3955365" y="4589291"/>
            <a:ext cx="2219207" cy="32063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5C77365-1DD1-4CFE-A1E2-1EA7025C3C90}"/>
              </a:ext>
            </a:extLst>
          </p:cNvPr>
          <p:cNvSpPr txBox="1"/>
          <p:nvPr/>
        </p:nvSpPr>
        <p:spPr>
          <a:xfrm rot="16200000">
            <a:off x="3483727" y="5901425"/>
            <a:ext cx="2215255" cy="58603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MOHON PASTIKAN 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PILI DITUTUP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SETELAH DIGUNAKAN</a:t>
            </a: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6C534D2A-80AA-4B58-B25E-BDA932A06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368546" y="5545789"/>
            <a:ext cx="1930462" cy="1286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4B0C3D78-56DF-406F-AFFF-239B25319967}"/>
              </a:ext>
            </a:extLst>
          </p:cNvPr>
          <p:cNvSpPr txBox="1"/>
          <p:nvPr/>
        </p:nvSpPr>
        <p:spPr>
          <a:xfrm>
            <a:off x="6122649" y="5600493"/>
            <a:ext cx="400110" cy="117756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MY" sz="1400" b="1" dirty="0"/>
              <a:t>TERIMA KASIH</a:t>
            </a:r>
          </a:p>
        </p:txBody>
      </p:sp>
      <p:sp>
        <p:nvSpPr>
          <p:cNvPr id="70" name="Rounded Rectangle 2">
            <a:extLst>
              <a:ext uri="{FF2B5EF4-FFF2-40B4-BE49-F238E27FC236}">
                <a16:creationId xmlns:a16="http://schemas.microsoft.com/office/drawing/2014/main" id="{DE051326-5B1C-4A84-B7B8-7E44BBA75E3B}"/>
              </a:ext>
            </a:extLst>
          </p:cNvPr>
          <p:cNvSpPr/>
          <p:nvPr/>
        </p:nvSpPr>
        <p:spPr>
          <a:xfrm rot="16200000">
            <a:off x="603631" y="6905225"/>
            <a:ext cx="2219207" cy="32063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DB7AFB-2AD6-4123-9C8B-EFAEBA5EF756}"/>
              </a:ext>
            </a:extLst>
          </p:cNvPr>
          <p:cNvSpPr txBox="1"/>
          <p:nvPr/>
        </p:nvSpPr>
        <p:spPr>
          <a:xfrm rot="16200000">
            <a:off x="131993" y="8217359"/>
            <a:ext cx="2215255" cy="58603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MOHON PASTIKAN 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PILI DITUTUP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SETELAH DIGUNAKAN</a:t>
            </a:r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D1EFF9F4-784E-4C33-9804-2777C6060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016812" y="7861723"/>
            <a:ext cx="1930462" cy="1286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BC5B3B0D-5C88-45B1-9F86-A939DB9B4738}"/>
              </a:ext>
            </a:extLst>
          </p:cNvPr>
          <p:cNvSpPr txBox="1"/>
          <p:nvPr/>
        </p:nvSpPr>
        <p:spPr>
          <a:xfrm>
            <a:off x="2770915" y="7916427"/>
            <a:ext cx="400110" cy="117756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MY" sz="1400" b="1" dirty="0"/>
              <a:t>TERIMA KASIH</a:t>
            </a:r>
          </a:p>
        </p:txBody>
      </p:sp>
      <p:sp>
        <p:nvSpPr>
          <p:cNvPr id="74" name="Rounded Rectangle 2">
            <a:extLst>
              <a:ext uri="{FF2B5EF4-FFF2-40B4-BE49-F238E27FC236}">
                <a16:creationId xmlns:a16="http://schemas.microsoft.com/office/drawing/2014/main" id="{8B1BC602-21D8-49A2-8FCE-779DA28D28AE}"/>
              </a:ext>
            </a:extLst>
          </p:cNvPr>
          <p:cNvSpPr/>
          <p:nvPr/>
        </p:nvSpPr>
        <p:spPr>
          <a:xfrm rot="16200000">
            <a:off x="3955365" y="6905226"/>
            <a:ext cx="2219207" cy="32063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id-ID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60153C4-C903-4153-A6B2-30B4B56FBC37}"/>
              </a:ext>
            </a:extLst>
          </p:cNvPr>
          <p:cNvSpPr txBox="1"/>
          <p:nvPr/>
        </p:nvSpPr>
        <p:spPr>
          <a:xfrm rot="16200000">
            <a:off x="3483727" y="8217360"/>
            <a:ext cx="2215255" cy="586035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MOHON PASTIKAN 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PILI DITUTUP</a:t>
            </a:r>
          </a:p>
          <a:p>
            <a:pPr algn="ctr" defTabSz="914400"/>
            <a:r>
              <a:rPr lang="en-MY" sz="1400" b="1" dirty="0">
                <a:ln w="1905"/>
                <a:solidFill>
                  <a:prstClr val="black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</a:rPr>
              <a:t>SETELAH DIGUNAKAN</a:t>
            </a: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A27D46C6-7B08-4899-84D5-2156296710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368546" y="7861724"/>
            <a:ext cx="1930462" cy="12869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id="{900B946D-1AD7-4397-B2B3-A5047FB31D85}"/>
              </a:ext>
            </a:extLst>
          </p:cNvPr>
          <p:cNvSpPr txBox="1"/>
          <p:nvPr/>
        </p:nvSpPr>
        <p:spPr>
          <a:xfrm>
            <a:off x="6122649" y="7916428"/>
            <a:ext cx="400110" cy="117756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MY" sz="1400" b="1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13139607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4103</TotalTime>
  <Words>158</Words>
  <Application>Microsoft Office PowerPoint</Application>
  <PresentationFormat>A4 Paper (210x297 mm)</PresentationFormat>
  <Paragraphs>73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Aharoni</vt:lpstr>
      <vt:lpstr>Arial</vt:lpstr>
      <vt:lpstr>Calibri</vt:lpstr>
      <vt:lpstr>2_Office Theme</vt:lpstr>
      <vt:lpstr>PERINGATAN JIMAT AIR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Farhan Bin Hamid</dc:creator>
  <cp:lastModifiedBy>Hjh. Noor Lisa Rahmat</cp:lastModifiedBy>
  <cp:revision>185</cp:revision>
  <cp:lastPrinted>2022-12-21T01:53:11Z</cp:lastPrinted>
  <dcterms:created xsi:type="dcterms:W3CDTF">2022-04-21T06:32:20Z</dcterms:created>
  <dcterms:modified xsi:type="dcterms:W3CDTF">2023-09-15T07:16:57Z</dcterms:modified>
</cp:coreProperties>
</file>