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319" r:id="rId2"/>
    <p:sldId id="305" r:id="rId3"/>
    <p:sldId id="349" r:id="rId4"/>
  </p:sldIdLst>
  <p:sldSz cx="6858000" cy="9906000" type="A4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59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3827" y="1"/>
            <a:ext cx="297259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62050"/>
            <a:ext cx="21701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1" y="4473576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297259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3827" y="8829676"/>
            <a:ext cx="297259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130925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PERINGATAN JIMAT AIR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3CBAE1-0603-4BB9-8DA5-862D03B5055B}"/>
              </a:ext>
            </a:extLst>
          </p:cNvPr>
          <p:cNvSpPr txBox="1"/>
          <p:nvPr/>
        </p:nvSpPr>
        <p:spPr>
          <a:xfrm>
            <a:off x="678050" y="3934711"/>
            <a:ext cx="55018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dirty="0"/>
          </a:p>
          <a:p>
            <a:pPr marL="342900" indent="-342900">
              <a:buFontTx/>
              <a:buAutoNum type="arabicPeriod"/>
            </a:pPr>
            <a:r>
              <a:rPr lang="ms-MY" dirty="0"/>
              <a:t>Warna </a:t>
            </a:r>
            <a:r>
              <a:rPr lang="ms-MY" i="1" dirty="0" err="1"/>
              <a:t>border</a:t>
            </a:r>
            <a:r>
              <a:rPr lang="ms-MY" dirty="0"/>
              <a:t>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</a:t>
            </a:r>
          </a:p>
          <a:p>
            <a:pPr marL="342900" indent="-342900">
              <a:buFontTx/>
              <a:buAutoNum type="arabicPeriod"/>
            </a:pPr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; dan</a:t>
            </a:r>
          </a:p>
          <a:p>
            <a:pPr marL="342900" indent="-342900">
              <a:buAutoNum type="arabicPeriod"/>
            </a:pPr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ditampal di tempat yang bersesuaian.</a:t>
            </a:r>
          </a:p>
          <a:p>
            <a:pPr marL="342900" indent="-342900">
              <a:buAutoNum type="arabicPeriod"/>
            </a:pP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97736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7355D563-5204-4845-9195-0D3B57AD8B25}"/>
              </a:ext>
            </a:extLst>
          </p:cNvPr>
          <p:cNvSpPr txBox="1"/>
          <p:nvPr/>
        </p:nvSpPr>
        <p:spPr>
          <a:xfrm>
            <a:off x="37407" y="170609"/>
            <a:ext cx="6766583" cy="4001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 defTabSz="914400"/>
            <a:r>
              <a:rPr lang="ms-MY" sz="2000" dirty="0">
                <a:solidFill>
                  <a:srgbClr val="FF0000"/>
                </a:solidFill>
                <a:latin typeface="Calibri"/>
              </a:rPr>
              <a:t>BORDER MENGGUNAPAKAI WARNA STANDARD ZON</a:t>
            </a:r>
          </a:p>
        </p:txBody>
      </p:sp>
      <p:sp>
        <p:nvSpPr>
          <p:cNvPr id="3" name="Rounded Rectangle 2"/>
          <p:cNvSpPr/>
          <p:nvPr/>
        </p:nvSpPr>
        <p:spPr>
          <a:xfrm rot="16200000">
            <a:off x="603631" y="-64034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BEDACDE-51CE-4F19-9DFA-0E59FF8FE4F2}"/>
              </a:ext>
            </a:extLst>
          </p:cNvPr>
          <p:cNvSpPr txBox="1"/>
          <p:nvPr/>
        </p:nvSpPr>
        <p:spPr>
          <a:xfrm rot="16200000">
            <a:off x="131993" y="1248100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14A67CA-BD44-4AE0-A70D-964506ECF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892464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C0D8B6-EC38-4B46-8F5C-A42435F6F3AE}"/>
              </a:ext>
            </a:extLst>
          </p:cNvPr>
          <p:cNvSpPr txBox="1"/>
          <p:nvPr/>
        </p:nvSpPr>
        <p:spPr>
          <a:xfrm>
            <a:off x="2770915" y="947168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50" name="Rounded Rectangle 2">
            <a:extLst>
              <a:ext uri="{FF2B5EF4-FFF2-40B4-BE49-F238E27FC236}">
                <a16:creationId xmlns:a16="http://schemas.microsoft.com/office/drawing/2014/main" id="{71C4D33F-E236-4FC9-99DC-3E2C664A2912}"/>
              </a:ext>
            </a:extLst>
          </p:cNvPr>
          <p:cNvSpPr/>
          <p:nvPr/>
        </p:nvSpPr>
        <p:spPr>
          <a:xfrm rot="16200000">
            <a:off x="3955365" y="-64033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A4D5EF8-7CF8-4660-B304-53D2C453FDAF}"/>
              </a:ext>
            </a:extLst>
          </p:cNvPr>
          <p:cNvSpPr txBox="1"/>
          <p:nvPr/>
        </p:nvSpPr>
        <p:spPr>
          <a:xfrm rot="16200000">
            <a:off x="3483727" y="1248101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DC45910-5926-4BEA-A958-3FD4051A2F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892465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B37C755A-97AA-4689-BE96-67B61362B47B}"/>
              </a:ext>
            </a:extLst>
          </p:cNvPr>
          <p:cNvSpPr txBox="1"/>
          <p:nvPr/>
        </p:nvSpPr>
        <p:spPr>
          <a:xfrm>
            <a:off x="6122649" y="947169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54" name="Rounded Rectangle 2">
            <a:extLst>
              <a:ext uri="{FF2B5EF4-FFF2-40B4-BE49-F238E27FC236}">
                <a16:creationId xmlns:a16="http://schemas.microsoft.com/office/drawing/2014/main" id="{9E0C48E0-1BC3-4424-8589-2DEC7B15DC3D}"/>
              </a:ext>
            </a:extLst>
          </p:cNvPr>
          <p:cNvSpPr/>
          <p:nvPr/>
        </p:nvSpPr>
        <p:spPr>
          <a:xfrm rot="16200000">
            <a:off x="603631" y="2251901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7B39B3D-120A-43D4-806C-DB4B7DFD6780}"/>
              </a:ext>
            </a:extLst>
          </p:cNvPr>
          <p:cNvSpPr txBox="1"/>
          <p:nvPr/>
        </p:nvSpPr>
        <p:spPr>
          <a:xfrm rot="16200000">
            <a:off x="131993" y="3564035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0C4D49EE-FF1B-4F07-B1E5-D1F21158A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3208399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A483D28B-6AE4-4679-BF70-9A8BEA6EEB47}"/>
              </a:ext>
            </a:extLst>
          </p:cNvPr>
          <p:cNvSpPr txBox="1"/>
          <p:nvPr/>
        </p:nvSpPr>
        <p:spPr>
          <a:xfrm>
            <a:off x="2770915" y="3263103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58" name="Rounded Rectangle 2">
            <a:extLst>
              <a:ext uri="{FF2B5EF4-FFF2-40B4-BE49-F238E27FC236}">
                <a16:creationId xmlns:a16="http://schemas.microsoft.com/office/drawing/2014/main" id="{8D918686-3F12-42A6-8F8E-509E23B40E7C}"/>
              </a:ext>
            </a:extLst>
          </p:cNvPr>
          <p:cNvSpPr/>
          <p:nvPr/>
        </p:nvSpPr>
        <p:spPr>
          <a:xfrm rot="16200000">
            <a:off x="3955365" y="2251902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BABE28-7812-4B7E-8037-BC17DD6F20BD}"/>
              </a:ext>
            </a:extLst>
          </p:cNvPr>
          <p:cNvSpPr txBox="1"/>
          <p:nvPr/>
        </p:nvSpPr>
        <p:spPr>
          <a:xfrm rot="16200000">
            <a:off x="3483727" y="3564036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B878F8C-359C-4C47-95A1-A08D10E3C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3208400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0D986141-E9CE-483E-8739-E0B16035EA7A}"/>
              </a:ext>
            </a:extLst>
          </p:cNvPr>
          <p:cNvSpPr txBox="1"/>
          <p:nvPr/>
        </p:nvSpPr>
        <p:spPr>
          <a:xfrm>
            <a:off x="6122649" y="3263104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62" name="Rounded Rectangle 2">
            <a:extLst>
              <a:ext uri="{FF2B5EF4-FFF2-40B4-BE49-F238E27FC236}">
                <a16:creationId xmlns:a16="http://schemas.microsoft.com/office/drawing/2014/main" id="{C98A745D-0AD6-4CA2-A420-BC9E74729CA8}"/>
              </a:ext>
            </a:extLst>
          </p:cNvPr>
          <p:cNvSpPr/>
          <p:nvPr/>
        </p:nvSpPr>
        <p:spPr>
          <a:xfrm rot="16200000">
            <a:off x="603631" y="4589290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5362268-A2B2-4766-A29C-1EBB146DBE63}"/>
              </a:ext>
            </a:extLst>
          </p:cNvPr>
          <p:cNvSpPr txBox="1"/>
          <p:nvPr/>
        </p:nvSpPr>
        <p:spPr>
          <a:xfrm rot="16200000">
            <a:off x="131993" y="5901424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BAB5CC9C-9D64-47CA-8A08-CE418E4FA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5545788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DC076D2E-619A-4A2D-B7B9-D23518086410}"/>
              </a:ext>
            </a:extLst>
          </p:cNvPr>
          <p:cNvSpPr txBox="1"/>
          <p:nvPr/>
        </p:nvSpPr>
        <p:spPr>
          <a:xfrm>
            <a:off x="2770915" y="5600492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66" name="Rounded Rectangle 2">
            <a:extLst>
              <a:ext uri="{FF2B5EF4-FFF2-40B4-BE49-F238E27FC236}">
                <a16:creationId xmlns:a16="http://schemas.microsoft.com/office/drawing/2014/main" id="{F8940CE3-94EC-41D5-AB5E-5464E1750127}"/>
              </a:ext>
            </a:extLst>
          </p:cNvPr>
          <p:cNvSpPr/>
          <p:nvPr/>
        </p:nvSpPr>
        <p:spPr>
          <a:xfrm rot="16200000">
            <a:off x="3955365" y="4589291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5C77365-1DD1-4CFE-A1E2-1EA7025C3C90}"/>
              </a:ext>
            </a:extLst>
          </p:cNvPr>
          <p:cNvSpPr txBox="1"/>
          <p:nvPr/>
        </p:nvSpPr>
        <p:spPr>
          <a:xfrm rot="16200000">
            <a:off x="3483727" y="5901425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6C534D2A-80AA-4B58-B25E-BDA932A06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5545789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4B0C3D78-56DF-406F-AFFF-239B25319967}"/>
              </a:ext>
            </a:extLst>
          </p:cNvPr>
          <p:cNvSpPr txBox="1"/>
          <p:nvPr/>
        </p:nvSpPr>
        <p:spPr>
          <a:xfrm>
            <a:off x="6122649" y="5600493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70" name="Rounded Rectangle 2">
            <a:extLst>
              <a:ext uri="{FF2B5EF4-FFF2-40B4-BE49-F238E27FC236}">
                <a16:creationId xmlns:a16="http://schemas.microsoft.com/office/drawing/2014/main" id="{DE051326-5B1C-4A84-B7B8-7E44BBA75E3B}"/>
              </a:ext>
            </a:extLst>
          </p:cNvPr>
          <p:cNvSpPr/>
          <p:nvPr/>
        </p:nvSpPr>
        <p:spPr>
          <a:xfrm rot="16200000">
            <a:off x="603631" y="6905225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B7AFB-2AD6-4123-9C8B-EFAEBA5EF756}"/>
              </a:ext>
            </a:extLst>
          </p:cNvPr>
          <p:cNvSpPr txBox="1"/>
          <p:nvPr/>
        </p:nvSpPr>
        <p:spPr>
          <a:xfrm rot="16200000">
            <a:off x="131993" y="8217359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D1EFF9F4-784E-4C33-9804-2777C6060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7861723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BC5B3B0D-5C88-45B1-9F86-A939DB9B4738}"/>
              </a:ext>
            </a:extLst>
          </p:cNvPr>
          <p:cNvSpPr txBox="1"/>
          <p:nvPr/>
        </p:nvSpPr>
        <p:spPr>
          <a:xfrm>
            <a:off x="2770915" y="7916427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74" name="Rounded Rectangle 2">
            <a:extLst>
              <a:ext uri="{FF2B5EF4-FFF2-40B4-BE49-F238E27FC236}">
                <a16:creationId xmlns:a16="http://schemas.microsoft.com/office/drawing/2014/main" id="{8B1BC602-21D8-49A2-8FCE-779DA28D28AE}"/>
              </a:ext>
            </a:extLst>
          </p:cNvPr>
          <p:cNvSpPr/>
          <p:nvPr/>
        </p:nvSpPr>
        <p:spPr>
          <a:xfrm rot="16200000">
            <a:off x="3955365" y="6905226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60153C4-C903-4153-A6B2-30B4B56FBC37}"/>
              </a:ext>
            </a:extLst>
          </p:cNvPr>
          <p:cNvSpPr txBox="1"/>
          <p:nvPr/>
        </p:nvSpPr>
        <p:spPr>
          <a:xfrm rot="16200000">
            <a:off x="3483727" y="8217360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A27D46C6-7B08-4899-84D5-215629671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7861724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900B946D-1AD7-4397-B2B3-A5047FB31D85}"/>
              </a:ext>
            </a:extLst>
          </p:cNvPr>
          <p:cNvSpPr txBox="1"/>
          <p:nvPr/>
        </p:nvSpPr>
        <p:spPr>
          <a:xfrm>
            <a:off x="6122649" y="7916428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76546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 rot="16200000">
            <a:off x="603631" y="-64034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BEDACDE-51CE-4F19-9DFA-0E59FF8FE4F2}"/>
              </a:ext>
            </a:extLst>
          </p:cNvPr>
          <p:cNvSpPr txBox="1"/>
          <p:nvPr/>
        </p:nvSpPr>
        <p:spPr>
          <a:xfrm rot="16200000">
            <a:off x="131993" y="1248100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14A67CA-BD44-4AE0-A70D-964506ECF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892464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C0D8B6-EC38-4B46-8F5C-A42435F6F3AE}"/>
              </a:ext>
            </a:extLst>
          </p:cNvPr>
          <p:cNvSpPr txBox="1"/>
          <p:nvPr/>
        </p:nvSpPr>
        <p:spPr>
          <a:xfrm>
            <a:off x="2770915" y="947168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50" name="Rounded Rectangle 2">
            <a:extLst>
              <a:ext uri="{FF2B5EF4-FFF2-40B4-BE49-F238E27FC236}">
                <a16:creationId xmlns:a16="http://schemas.microsoft.com/office/drawing/2014/main" id="{71C4D33F-E236-4FC9-99DC-3E2C664A2912}"/>
              </a:ext>
            </a:extLst>
          </p:cNvPr>
          <p:cNvSpPr/>
          <p:nvPr/>
        </p:nvSpPr>
        <p:spPr>
          <a:xfrm rot="16200000">
            <a:off x="3955365" y="-64033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A4D5EF8-7CF8-4660-B304-53D2C453FDAF}"/>
              </a:ext>
            </a:extLst>
          </p:cNvPr>
          <p:cNvSpPr txBox="1"/>
          <p:nvPr/>
        </p:nvSpPr>
        <p:spPr>
          <a:xfrm rot="16200000">
            <a:off x="3483727" y="1248101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DC45910-5926-4BEA-A958-3FD4051A2F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892465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B37C755A-97AA-4689-BE96-67B61362B47B}"/>
              </a:ext>
            </a:extLst>
          </p:cNvPr>
          <p:cNvSpPr txBox="1"/>
          <p:nvPr/>
        </p:nvSpPr>
        <p:spPr>
          <a:xfrm>
            <a:off x="6122649" y="947169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54" name="Rounded Rectangle 2">
            <a:extLst>
              <a:ext uri="{FF2B5EF4-FFF2-40B4-BE49-F238E27FC236}">
                <a16:creationId xmlns:a16="http://schemas.microsoft.com/office/drawing/2014/main" id="{9E0C48E0-1BC3-4424-8589-2DEC7B15DC3D}"/>
              </a:ext>
            </a:extLst>
          </p:cNvPr>
          <p:cNvSpPr/>
          <p:nvPr/>
        </p:nvSpPr>
        <p:spPr>
          <a:xfrm rot="16200000">
            <a:off x="603631" y="2251901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7B39B3D-120A-43D4-806C-DB4B7DFD6780}"/>
              </a:ext>
            </a:extLst>
          </p:cNvPr>
          <p:cNvSpPr txBox="1"/>
          <p:nvPr/>
        </p:nvSpPr>
        <p:spPr>
          <a:xfrm rot="16200000">
            <a:off x="131993" y="3564035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0C4D49EE-FF1B-4F07-B1E5-D1F21158A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3208399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A483D28B-6AE4-4679-BF70-9A8BEA6EEB47}"/>
              </a:ext>
            </a:extLst>
          </p:cNvPr>
          <p:cNvSpPr txBox="1"/>
          <p:nvPr/>
        </p:nvSpPr>
        <p:spPr>
          <a:xfrm>
            <a:off x="2770915" y="3263103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58" name="Rounded Rectangle 2">
            <a:extLst>
              <a:ext uri="{FF2B5EF4-FFF2-40B4-BE49-F238E27FC236}">
                <a16:creationId xmlns:a16="http://schemas.microsoft.com/office/drawing/2014/main" id="{8D918686-3F12-42A6-8F8E-509E23B40E7C}"/>
              </a:ext>
            </a:extLst>
          </p:cNvPr>
          <p:cNvSpPr/>
          <p:nvPr/>
        </p:nvSpPr>
        <p:spPr>
          <a:xfrm rot="16200000">
            <a:off x="3955365" y="2251902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BABE28-7812-4B7E-8037-BC17DD6F20BD}"/>
              </a:ext>
            </a:extLst>
          </p:cNvPr>
          <p:cNvSpPr txBox="1"/>
          <p:nvPr/>
        </p:nvSpPr>
        <p:spPr>
          <a:xfrm rot="16200000">
            <a:off x="3483727" y="3564036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B878F8C-359C-4C47-95A1-A08D10E3C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3208400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0D986141-E9CE-483E-8739-E0B16035EA7A}"/>
              </a:ext>
            </a:extLst>
          </p:cNvPr>
          <p:cNvSpPr txBox="1"/>
          <p:nvPr/>
        </p:nvSpPr>
        <p:spPr>
          <a:xfrm>
            <a:off x="6122649" y="3263104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62" name="Rounded Rectangle 2">
            <a:extLst>
              <a:ext uri="{FF2B5EF4-FFF2-40B4-BE49-F238E27FC236}">
                <a16:creationId xmlns:a16="http://schemas.microsoft.com/office/drawing/2014/main" id="{C98A745D-0AD6-4CA2-A420-BC9E74729CA8}"/>
              </a:ext>
            </a:extLst>
          </p:cNvPr>
          <p:cNvSpPr/>
          <p:nvPr/>
        </p:nvSpPr>
        <p:spPr>
          <a:xfrm rot="16200000">
            <a:off x="603631" y="4589290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5362268-A2B2-4766-A29C-1EBB146DBE63}"/>
              </a:ext>
            </a:extLst>
          </p:cNvPr>
          <p:cNvSpPr txBox="1"/>
          <p:nvPr/>
        </p:nvSpPr>
        <p:spPr>
          <a:xfrm rot="16200000">
            <a:off x="131993" y="5901424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BAB5CC9C-9D64-47CA-8A08-CE418E4FA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5545788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DC076D2E-619A-4A2D-B7B9-D23518086410}"/>
              </a:ext>
            </a:extLst>
          </p:cNvPr>
          <p:cNvSpPr txBox="1"/>
          <p:nvPr/>
        </p:nvSpPr>
        <p:spPr>
          <a:xfrm>
            <a:off x="2770915" y="5600492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66" name="Rounded Rectangle 2">
            <a:extLst>
              <a:ext uri="{FF2B5EF4-FFF2-40B4-BE49-F238E27FC236}">
                <a16:creationId xmlns:a16="http://schemas.microsoft.com/office/drawing/2014/main" id="{F8940CE3-94EC-41D5-AB5E-5464E1750127}"/>
              </a:ext>
            </a:extLst>
          </p:cNvPr>
          <p:cNvSpPr/>
          <p:nvPr/>
        </p:nvSpPr>
        <p:spPr>
          <a:xfrm rot="16200000">
            <a:off x="3955365" y="4589291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5C77365-1DD1-4CFE-A1E2-1EA7025C3C90}"/>
              </a:ext>
            </a:extLst>
          </p:cNvPr>
          <p:cNvSpPr txBox="1"/>
          <p:nvPr/>
        </p:nvSpPr>
        <p:spPr>
          <a:xfrm rot="16200000">
            <a:off x="3483727" y="5901425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6C534D2A-80AA-4B58-B25E-BDA932A06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5545789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4B0C3D78-56DF-406F-AFFF-239B25319967}"/>
              </a:ext>
            </a:extLst>
          </p:cNvPr>
          <p:cNvSpPr txBox="1"/>
          <p:nvPr/>
        </p:nvSpPr>
        <p:spPr>
          <a:xfrm>
            <a:off x="6122649" y="5600493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70" name="Rounded Rectangle 2">
            <a:extLst>
              <a:ext uri="{FF2B5EF4-FFF2-40B4-BE49-F238E27FC236}">
                <a16:creationId xmlns:a16="http://schemas.microsoft.com/office/drawing/2014/main" id="{DE051326-5B1C-4A84-B7B8-7E44BBA75E3B}"/>
              </a:ext>
            </a:extLst>
          </p:cNvPr>
          <p:cNvSpPr/>
          <p:nvPr/>
        </p:nvSpPr>
        <p:spPr>
          <a:xfrm rot="16200000">
            <a:off x="603631" y="6905225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B7AFB-2AD6-4123-9C8B-EFAEBA5EF756}"/>
              </a:ext>
            </a:extLst>
          </p:cNvPr>
          <p:cNvSpPr txBox="1"/>
          <p:nvPr/>
        </p:nvSpPr>
        <p:spPr>
          <a:xfrm rot="16200000">
            <a:off x="131993" y="8217359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D1EFF9F4-784E-4C33-9804-2777C6060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016812" y="7861723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BC5B3B0D-5C88-45B1-9F86-A939DB9B4738}"/>
              </a:ext>
            </a:extLst>
          </p:cNvPr>
          <p:cNvSpPr txBox="1"/>
          <p:nvPr/>
        </p:nvSpPr>
        <p:spPr>
          <a:xfrm>
            <a:off x="2770915" y="7916427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  <p:sp>
        <p:nvSpPr>
          <p:cNvPr id="74" name="Rounded Rectangle 2">
            <a:extLst>
              <a:ext uri="{FF2B5EF4-FFF2-40B4-BE49-F238E27FC236}">
                <a16:creationId xmlns:a16="http://schemas.microsoft.com/office/drawing/2014/main" id="{8B1BC602-21D8-49A2-8FCE-779DA28D28AE}"/>
              </a:ext>
            </a:extLst>
          </p:cNvPr>
          <p:cNvSpPr/>
          <p:nvPr/>
        </p:nvSpPr>
        <p:spPr>
          <a:xfrm rot="16200000">
            <a:off x="3955365" y="6905226"/>
            <a:ext cx="2219207" cy="3206348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60153C4-C903-4153-A6B2-30B4B56FBC37}"/>
              </a:ext>
            </a:extLst>
          </p:cNvPr>
          <p:cNvSpPr txBox="1"/>
          <p:nvPr/>
        </p:nvSpPr>
        <p:spPr>
          <a:xfrm rot="16200000">
            <a:off x="3483727" y="8217360"/>
            <a:ext cx="2215255" cy="5860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MOHON PASTIKAN 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PILI DITUTUP</a:t>
            </a:r>
          </a:p>
          <a:p>
            <a:pPr algn="ctr" defTabSz="914400"/>
            <a:r>
              <a:rPr lang="en-MY" sz="1400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/>
              </a:rPr>
              <a:t>SETELAH DIGUNAKAN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A27D46C6-7B08-4899-84D5-215629671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368546" y="7861724"/>
            <a:ext cx="1930462" cy="128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900B946D-1AD7-4397-B2B3-A5047FB31D85}"/>
              </a:ext>
            </a:extLst>
          </p:cNvPr>
          <p:cNvSpPr txBox="1"/>
          <p:nvPr/>
        </p:nvSpPr>
        <p:spPr>
          <a:xfrm>
            <a:off x="6122649" y="7916428"/>
            <a:ext cx="400110" cy="117756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MY" sz="1400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3139607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4103</TotalTime>
  <Words>158</Words>
  <Application>Microsoft Office PowerPoint</Application>
  <PresentationFormat>A4 Paper (210x297 mm)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Aharoni</vt:lpstr>
      <vt:lpstr>Arial</vt:lpstr>
      <vt:lpstr>Calibri</vt:lpstr>
      <vt:lpstr>2_Office Theme</vt:lpstr>
      <vt:lpstr>PERINGATAN JIMAT AIR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185</cp:revision>
  <cp:lastPrinted>2022-12-21T01:53:11Z</cp:lastPrinted>
  <dcterms:created xsi:type="dcterms:W3CDTF">2022-04-21T06:32:20Z</dcterms:created>
  <dcterms:modified xsi:type="dcterms:W3CDTF">2023-09-15T07:16:57Z</dcterms:modified>
</cp:coreProperties>
</file>