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NOOR LISA RAHMAT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 5549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BKT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lisa@mohr.gov.my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US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488FE23-EA26-4E05-B663-A918AE3E16E4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2C98AFF0-DCA6-407E-934D-2FD1F7BEC095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None/>
          </a:pPr>
          <a:r>
            <a:rPr lang="en-MY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728C686-02AC-4B5D-83ED-FFDD2EECA473}" type="parTrans" cxnId="{5DC2D6E6-EE72-47B9-AF06-AB75F906DAF0}">
      <dgm:prSet/>
      <dgm:spPr/>
      <dgm:t>
        <a:bodyPr/>
        <a:lstStyle/>
        <a:p>
          <a:endParaRPr lang="id-ID"/>
        </a:p>
      </dgm:t>
    </dgm:pt>
    <dgm:pt modelId="{F6CBED16-16C2-4D60-9FBB-5F14239F9644}" type="sibTrans" cxnId="{5DC2D6E6-EE72-47B9-AF06-AB75F906DAF0}">
      <dgm:prSet/>
      <dgm:spPr/>
      <dgm:t>
        <a:bodyPr/>
        <a:lstStyle/>
        <a:p>
          <a:endParaRPr lang="id-ID"/>
        </a:p>
      </dgm:t>
    </dgm:pt>
    <dgm:pt modelId="{37253D2F-8E13-4819-9FF7-5F1127F757FC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DCECDCE-BAB3-4D6F-8469-747E6C0BE5EE}" type="sibTrans" cxnId="{0E2D51BA-681E-4700-853A-A632D01EB264}">
      <dgm:prSet/>
      <dgm:spPr/>
      <dgm:t>
        <a:bodyPr/>
        <a:lstStyle/>
        <a:p>
          <a:endParaRPr lang="id-ID"/>
        </a:p>
      </dgm:t>
    </dgm:pt>
    <dgm:pt modelId="{39931F63-1339-41FA-98B8-08CF2F3681A7}" type="parTrans" cxnId="{0E2D51BA-681E-4700-853A-A632D01EB264}">
      <dgm:prSet/>
      <dgm:spPr/>
      <dgm:t>
        <a:bodyPr/>
        <a:lstStyle/>
        <a:p>
          <a:endParaRPr lang="id-ID"/>
        </a:p>
      </dgm:t>
    </dgm:pt>
    <dgm:pt modelId="{1A3620D1-430F-4820-865C-375D187B30DB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15FEDA35-6DEC-437D-B5EA-FDEE4BD919DE}" type="sibTrans" cxnId="{12355BBB-EC1E-4C14-A9E2-B953B40A2294}">
      <dgm:prSet/>
      <dgm:spPr/>
      <dgm:t>
        <a:bodyPr/>
        <a:lstStyle/>
        <a:p>
          <a:endParaRPr lang="id-ID"/>
        </a:p>
      </dgm:t>
    </dgm:pt>
    <dgm:pt modelId="{314C67B9-4F22-473D-A49B-8B52FF6C3B8F}" type="parTrans" cxnId="{12355BBB-EC1E-4C14-A9E2-B953B40A2294}">
      <dgm:prSet/>
      <dgm:spPr/>
      <dgm:t>
        <a:bodyPr/>
        <a:lstStyle/>
        <a:p>
          <a:endParaRPr lang="id-ID"/>
        </a:p>
      </dgm:t>
    </dgm:pt>
    <dgm:pt modelId="{BF511210-F1EE-4985-BC6E-8D05D081D4B4}">
      <dgm:prSet phldrT="[Text]"/>
      <dgm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 algn="l">
            <a:buChar char="•"/>
          </a:pP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7ACE32D-D5DB-4BD4-9F6E-E124D5580BF3}" type="parTrans" cxnId="{02507C1D-E724-48FC-BD07-1F460A19EFD5}">
      <dgm:prSet/>
      <dgm:spPr/>
      <dgm:t>
        <a:bodyPr/>
        <a:lstStyle/>
        <a:p>
          <a:endParaRPr lang="id-ID"/>
        </a:p>
      </dgm:t>
    </dgm:pt>
    <dgm:pt modelId="{79030FE0-67FB-4ED4-A520-6F8B5916A310}" type="sibTrans" cxnId="{02507C1D-E724-48FC-BD07-1F460A19EFD5}">
      <dgm:prSet/>
      <dgm:spPr/>
      <dgm:t>
        <a:bodyPr/>
        <a:lstStyle/>
        <a:p>
          <a:endParaRPr lang="id-ID"/>
        </a:p>
      </dgm:t>
    </dgm:pt>
    <dgm:pt modelId="{E1F45DE4-16F7-4448-B683-37C0011FAF70}" type="pres">
      <dgm:prSet presAssocID="{9488FE23-EA26-4E05-B663-A918AE3E16E4}" presName="linearFlow" presStyleCnt="0">
        <dgm:presLayoutVars>
          <dgm:dir/>
          <dgm:resizeHandles val="exact"/>
        </dgm:presLayoutVars>
      </dgm:prSet>
      <dgm:spPr/>
    </dgm:pt>
    <dgm:pt modelId="{E5854E5D-28A7-47B9-9769-F7FA57A9DE60}" type="pres">
      <dgm:prSet presAssocID="{2C98AFF0-DCA6-407E-934D-2FD1F7BEC095}" presName="comp" presStyleCnt="0"/>
      <dgm:spPr/>
    </dgm:pt>
    <dgm:pt modelId="{57BEBB05-E0B9-4026-B4B8-19BB04ED0E5D}" type="pres">
      <dgm:prSet presAssocID="{2C98AFF0-DCA6-407E-934D-2FD1F7BEC095}" presName="rect2" presStyleLbl="node1" presStyleIdx="0" presStyleCnt="1">
        <dgm:presLayoutVars>
          <dgm:bulletEnabled val="1"/>
        </dgm:presLayoutVars>
      </dgm:prSet>
      <dgm:spPr/>
    </dgm:pt>
    <dgm:pt modelId="{7D844C6C-A86E-4CB8-8C08-52DD083541EB}" type="pres">
      <dgm:prSet presAssocID="{2C98AFF0-DCA6-407E-934D-2FD1F7BEC095}" presName="rect1" presStyleLbl="lnNode1" presStyleIdx="0" presStyleCnt="1"/>
      <dgm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</dgm:pt>
  </dgm:ptLst>
  <dgm:cxnLst>
    <dgm:cxn modelId="{02507C1D-E724-48FC-BD07-1F460A19EFD5}" srcId="{2C98AFF0-DCA6-407E-934D-2FD1F7BEC095}" destId="{BF511210-F1EE-4985-BC6E-8D05D081D4B4}" srcOrd="2" destOrd="0" parTransId="{C7ACE32D-D5DB-4BD4-9F6E-E124D5580BF3}" sibTransId="{79030FE0-67FB-4ED4-A520-6F8B5916A310}"/>
    <dgm:cxn modelId="{2DAB4763-E4AF-4D70-8F52-29894DB52CC8}" type="presOf" srcId="{1A3620D1-430F-4820-865C-375D187B30DB}" destId="{57BEBB05-E0B9-4026-B4B8-19BB04ED0E5D}" srcOrd="0" destOrd="1" presId="urn:microsoft.com/office/officeart/2008/layout/AlternatingPictureBlocks"/>
    <dgm:cxn modelId="{CA4DB17C-AFC3-486B-B0FE-9A7AEF669453}" type="presOf" srcId="{37253D2F-8E13-4819-9FF7-5F1127F757FC}" destId="{57BEBB05-E0B9-4026-B4B8-19BB04ED0E5D}" srcOrd="0" destOrd="2" presId="urn:microsoft.com/office/officeart/2008/layout/AlternatingPictureBlocks"/>
    <dgm:cxn modelId="{BD949D7F-7A68-463F-A7ED-8D2B09E0AC0E}" type="presOf" srcId="{2C98AFF0-DCA6-407E-934D-2FD1F7BEC095}" destId="{57BEBB05-E0B9-4026-B4B8-19BB04ED0E5D}" srcOrd="0" destOrd="0" presId="urn:microsoft.com/office/officeart/2008/layout/AlternatingPictureBlocks"/>
    <dgm:cxn modelId="{3CD04E99-CFC7-484E-A2F4-E0C2C0848C63}" type="presOf" srcId="{BF511210-F1EE-4985-BC6E-8D05D081D4B4}" destId="{57BEBB05-E0B9-4026-B4B8-19BB04ED0E5D}" srcOrd="0" destOrd="3" presId="urn:microsoft.com/office/officeart/2008/layout/AlternatingPictureBlocks"/>
    <dgm:cxn modelId="{0E2D51BA-681E-4700-853A-A632D01EB264}" srcId="{2C98AFF0-DCA6-407E-934D-2FD1F7BEC095}" destId="{37253D2F-8E13-4819-9FF7-5F1127F757FC}" srcOrd="1" destOrd="0" parTransId="{39931F63-1339-41FA-98B8-08CF2F3681A7}" sibTransId="{CDCECDCE-BAB3-4D6F-8469-747E6C0BE5EE}"/>
    <dgm:cxn modelId="{12355BBB-EC1E-4C14-A9E2-B953B40A2294}" srcId="{2C98AFF0-DCA6-407E-934D-2FD1F7BEC095}" destId="{1A3620D1-430F-4820-865C-375D187B30DB}" srcOrd="0" destOrd="0" parTransId="{314C67B9-4F22-473D-A49B-8B52FF6C3B8F}" sibTransId="{15FEDA35-6DEC-437D-B5EA-FDEE4BD919DE}"/>
    <dgm:cxn modelId="{EA1D44E3-6FD7-4280-B3ED-52217425D8C8}" type="presOf" srcId="{9488FE23-EA26-4E05-B663-A918AE3E16E4}" destId="{E1F45DE4-16F7-4448-B683-37C0011FAF70}" srcOrd="0" destOrd="0" presId="urn:microsoft.com/office/officeart/2008/layout/AlternatingPictureBlocks"/>
    <dgm:cxn modelId="{5DC2D6E6-EE72-47B9-AF06-AB75F906DAF0}" srcId="{9488FE23-EA26-4E05-B663-A918AE3E16E4}" destId="{2C98AFF0-DCA6-407E-934D-2FD1F7BEC095}" srcOrd="0" destOrd="0" parTransId="{2728C686-02AC-4B5D-83ED-FFDD2EECA473}" sibTransId="{F6CBED16-16C2-4D60-9FBB-5F14239F9644}"/>
    <dgm:cxn modelId="{04757015-A6C6-406C-82BE-5FDE2B1821D1}" type="presParOf" srcId="{E1F45DE4-16F7-4448-B683-37C0011FAF70}" destId="{E5854E5D-28A7-47B9-9769-F7FA57A9DE60}" srcOrd="0" destOrd="0" presId="urn:microsoft.com/office/officeart/2008/layout/AlternatingPictureBlocks"/>
    <dgm:cxn modelId="{998CF3DD-42F8-452A-B8DF-1C617ECD2360}" type="presParOf" srcId="{E5854E5D-28A7-47B9-9769-F7FA57A9DE60}" destId="{57BEBB05-E0B9-4026-B4B8-19BB04ED0E5D}" srcOrd="0" destOrd="0" presId="urn:microsoft.com/office/officeart/2008/layout/AlternatingPictureBlocks"/>
    <dgm:cxn modelId="{9E0637D4-9A52-4D66-AB7E-2BBE70EC841C}" type="presParOf" srcId="{E5854E5D-28A7-47B9-9769-F7FA57A9DE60}" destId="{7D844C6C-A86E-4CB8-8C08-52DD083541E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NOOR LISA RAHMAT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BKT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 5549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lisa@mohr.gov.my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shja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BB05-E0B9-4026-B4B8-19BB04ED0E5D}">
      <dsp:nvSpPr>
        <dsp:cNvPr id="0" name=""/>
        <dsp:cNvSpPr/>
      </dsp:nvSpPr>
      <dsp:spPr>
        <a:xfrm>
          <a:off x="1286150" y="110688"/>
          <a:ext cx="2611275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NAMA</a:t>
          </a:r>
          <a:r>
            <a:rPr lang="en-MY" sz="18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 </a:t>
          </a:r>
          <a:endParaRPr lang="id-ID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BHGN (Short form 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shj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)	   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No. Ext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E-</a:t>
          </a:r>
          <a:r>
            <a:rPr lang="en-MY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mel</a:t>
          </a:r>
          <a:r>
            <a:rPr lang="en-MY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:</a:t>
          </a:r>
          <a:endParaRPr lang="id-ID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86150" y="110688"/>
        <a:ext cx="2611275" cy="1181038"/>
      </dsp:txXfrm>
    </dsp:sp>
    <dsp:sp modelId="{7D844C6C-A86E-4CB8-8C08-52DD083541EB}">
      <dsp:nvSpPr>
        <dsp:cNvPr id="0" name=""/>
        <dsp:cNvSpPr/>
      </dsp:nvSpPr>
      <dsp:spPr>
        <a:xfrm>
          <a:off x="0" y="110688"/>
          <a:ext cx="1169227" cy="1181038"/>
        </a:xfrm>
        <a:prstGeom prst="rect">
          <a:avLst/>
        </a:prstGeom>
        <a:gradFill rotWithShape="0">
          <a:gsLst>
            <a:gs pos="0">
              <a:sysClr val="window" lastClr="FFFFFF">
                <a:hueOff val="0"/>
                <a:satOff val="0"/>
                <a:lumOff val="0"/>
                <a:alphaOff val="0"/>
                <a:tint val="50000"/>
                <a:satMod val="300000"/>
              </a:sysClr>
            </a:gs>
            <a:gs pos="35000">
              <a:sysClr val="window" lastClr="FFFFFF">
                <a:hueOff val="0"/>
                <a:satOff val="0"/>
                <a:lumOff val="0"/>
                <a:alphaOff val="0"/>
                <a:tint val="37000"/>
                <a:satMod val="300000"/>
              </a:sysClr>
            </a:gs>
            <a:gs pos="100000">
              <a:sysClr val="window" lastClr="FFFFFF">
                <a:hueOff val="0"/>
                <a:satOff val="0"/>
                <a:lumOff val="0"/>
                <a:alphaOff val="0"/>
                <a:tint val="15000"/>
                <a:satMod val="350000"/>
              </a:sysClr>
            </a:gs>
          </a:gsLst>
          <a:lin ang="16200000" scaled="1"/>
        </a:gradFill>
        <a:ln w="9525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diagramData" Target="../diagrams/data13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17" Type="http://schemas.microsoft.com/office/2007/relationships/diagramDrawing" Target="../diagrams/drawing13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diagramLayout" Target="../diagrams/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13" Type="http://schemas.openxmlformats.org/officeDocument/2006/relationships/diagramData" Target="../diagrams/data16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17" Type="http://schemas.microsoft.com/office/2007/relationships/diagramDrawing" Target="../diagrams/drawing16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Relationship Id="rId14" Type="http://schemas.openxmlformats.org/officeDocument/2006/relationships/diagramLayout" Target="../diagrams/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BD079E1-03E2-4730-99F5-231502426426}"/>
              </a:ext>
            </a:extLst>
          </p:cNvPr>
          <p:cNvGrpSpPr/>
          <p:nvPr/>
        </p:nvGrpSpPr>
        <p:grpSpPr>
          <a:xfrm>
            <a:off x="934080" y="2530183"/>
            <a:ext cx="4741868" cy="2673722"/>
            <a:chOff x="853522" y="376237"/>
            <a:chExt cx="4807726" cy="275560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5C2BC1A-A204-46B8-85F4-CBEE33239EC4}"/>
                </a:ext>
              </a:extLst>
            </p:cNvPr>
            <p:cNvGrpSpPr/>
            <p:nvPr/>
          </p:nvGrpSpPr>
          <p:grpSpPr>
            <a:xfrm>
              <a:off x="853522" y="376237"/>
              <a:ext cx="4807726" cy="2755603"/>
              <a:chOff x="533400" y="1143000"/>
              <a:chExt cx="5150954" cy="4191000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CE1D5C-CF96-492A-B019-250D4686FF80}"/>
                  </a:ext>
                </a:extLst>
              </p:cNvPr>
              <p:cNvSpPr txBox="1"/>
              <p:nvPr/>
            </p:nvSpPr>
            <p:spPr>
              <a:xfrm>
                <a:off x="603962" y="1721106"/>
                <a:ext cx="5080392" cy="627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>
                  <a:defRPr/>
                </a:pPr>
                <a:r>
                  <a:rPr lang="en-US" sz="2000" b="1" kern="0" dirty="0">
                    <a:solidFill>
                      <a:prstClr val="black"/>
                    </a:solidFill>
                  </a:rPr>
                  <a:t>PEGAWAI BERTANGGUNGJAWAB</a:t>
                </a: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49BAA918-3B8F-4EE1-9FAA-F463582078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03413" y="1269081"/>
                <a:ext cx="1010930" cy="487236"/>
              </a:xfrm>
              <a:prstGeom prst="rect">
                <a:avLst/>
              </a:prstGeom>
            </p:spPr>
          </p:pic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558441F-B370-4A5C-A3A2-CF6D80FB2B4B}"/>
                  </a:ext>
                </a:extLst>
              </p:cNvPr>
              <p:cNvSpPr/>
              <p:nvPr/>
            </p:nvSpPr>
            <p:spPr>
              <a:xfrm>
                <a:off x="533400" y="1143000"/>
                <a:ext cx="5150953" cy="4191000"/>
              </a:xfrm>
              <a:prstGeom prst="rect">
                <a:avLst/>
              </a:prstGeom>
              <a:noFill/>
              <a:ln w="76200" cap="flat" cmpd="thickThin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914286">
                  <a:defRPr/>
                </a:pPr>
                <a:endParaRPr lang="id-ID" kern="0">
                  <a:solidFill>
                    <a:prstClr val="white"/>
                  </a:solidFill>
                </a:endParaRPr>
              </a:p>
            </p:txBody>
          </p:sp>
          <p:graphicFrame>
            <p:nvGraphicFramePr>
              <p:cNvPr id="11" name="Diagram 10">
                <a:extLst>
                  <a:ext uri="{FF2B5EF4-FFF2-40B4-BE49-F238E27FC236}">
                    <a16:creationId xmlns:a16="http://schemas.microsoft.com/office/drawing/2014/main" id="{E69D5887-D967-470F-A0E5-5A57380AEE93}"/>
                  </a:ext>
                </a:extLst>
              </p:cNvPr>
              <p:cNvGraphicFramePr/>
              <p:nvPr>
                <p:extLst/>
              </p:nvPr>
            </p:nvGraphicFramePr>
            <p:xfrm>
              <a:off x="1027327" y="3017982"/>
              <a:ext cx="4233661" cy="219825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932A0B2-0372-4FCF-B8A1-F9EF10397A0C}"/>
                </a:ext>
              </a:extLst>
            </p:cNvPr>
            <p:cNvSpPr txBox="1"/>
            <p:nvPr/>
          </p:nvSpPr>
          <p:spPr>
            <a:xfrm>
              <a:off x="1988840" y="1036729"/>
              <a:ext cx="2376264" cy="38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286"/>
              <a:r>
                <a:rPr lang="en-US" b="1" kern="0" dirty="0">
                  <a:solidFill>
                    <a:srgbClr val="0070C0"/>
                  </a:solidFill>
                </a:rPr>
                <a:t>ZON ZIRCON</a:t>
              </a:r>
              <a:endParaRPr lang="en-MY" b="1" kern="0" dirty="0">
                <a:solidFill>
                  <a:srgbClr val="0070C0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CB5478-6E26-4F33-8BAF-45A923D71001}"/>
                </a:ext>
              </a:extLst>
            </p:cNvPr>
            <p:cNvSpPr txBox="1"/>
            <p:nvPr/>
          </p:nvSpPr>
          <p:spPr>
            <a:xfrm>
              <a:off x="1651207" y="1322348"/>
              <a:ext cx="3212357" cy="38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286"/>
              <a:r>
                <a:rPr lang="en-US" b="1" kern="0" dirty="0">
                  <a:solidFill>
                    <a:prstClr val="black"/>
                  </a:solidFill>
                </a:rPr>
                <a:t>BILIK MESYUARAT ARAS 8</a:t>
              </a:r>
              <a:endParaRPr lang="en-MY" b="1" kern="0" dirty="0">
                <a:solidFill>
                  <a:prstClr val="black"/>
                </a:solidFill>
              </a:endParaRP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1C677F0D-A52A-4B37-AF84-A4E80EBA75A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10897" t="11130" r="5032" b="25570"/>
          <a:stretch/>
        </p:blipFill>
        <p:spPr>
          <a:xfrm>
            <a:off x="1388780" y="3835652"/>
            <a:ext cx="1172562" cy="118383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0948053-3FE2-4A02-B57D-EB35BBAAAFDE}"/>
              </a:ext>
            </a:extLst>
          </p:cNvPr>
          <p:cNvSpPr txBox="1"/>
          <p:nvPr/>
        </p:nvSpPr>
        <p:spPr>
          <a:xfrm>
            <a:off x="509935" y="5450028"/>
            <a:ext cx="590308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pPr marL="342900" indent="-342900" algn="just">
              <a:buAutoNum type="arabicPeriod"/>
            </a:pPr>
            <a:r>
              <a:rPr lang="ms-MY" dirty="0"/>
              <a:t>Masukkan gambar Pegawai Bertanggungjawab (PIC) – pastikan </a:t>
            </a:r>
            <a:r>
              <a:rPr lang="ms-MY" b="1" dirty="0">
                <a:solidFill>
                  <a:srgbClr val="FF0000"/>
                </a:solidFill>
              </a:rPr>
              <a:t>gambar PIC </a:t>
            </a:r>
            <a:r>
              <a:rPr lang="ms-MY" dirty="0"/>
              <a:t>memakai </a:t>
            </a:r>
            <a:r>
              <a:rPr lang="ms-MY" b="1" dirty="0">
                <a:solidFill>
                  <a:srgbClr val="FF0000"/>
                </a:solidFill>
              </a:rPr>
              <a:t>tudung merah/ </a:t>
            </a:r>
            <a:r>
              <a:rPr lang="ms-MY" b="1" dirty="0" err="1">
                <a:solidFill>
                  <a:srgbClr val="FF0000"/>
                </a:solidFill>
              </a:rPr>
              <a:t>tie</a:t>
            </a:r>
            <a:r>
              <a:rPr lang="ms-MY" b="1" dirty="0">
                <a:solidFill>
                  <a:srgbClr val="FF0000"/>
                </a:solidFill>
              </a:rPr>
              <a:t> merah</a:t>
            </a:r>
            <a:r>
              <a:rPr lang="ms-MY" dirty="0">
                <a:solidFill>
                  <a:srgbClr val="FF0000"/>
                </a:solidFill>
              </a:rPr>
              <a:t>;</a:t>
            </a:r>
          </a:p>
          <a:p>
            <a:pPr marL="342900" indent="-342900" algn="just">
              <a:buAutoNum type="arabicPeriod"/>
            </a:pPr>
            <a:r>
              <a:rPr lang="ms-MY" dirty="0"/>
              <a:t>isikan</a:t>
            </a:r>
            <a:r>
              <a:rPr lang="ms-MY" dirty="0">
                <a:solidFill>
                  <a:srgbClr val="FF0000"/>
                </a:solidFill>
              </a:rPr>
              <a:t> </a:t>
            </a:r>
            <a:r>
              <a:rPr lang="ms-MY" dirty="0"/>
              <a:t>maklumat:</a:t>
            </a:r>
          </a:p>
          <a:p>
            <a:pPr marL="857250" lvl="1" indent="-400050" algn="just">
              <a:buFont typeface="+mj-lt"/>
              <a:buAutoNum type="romanLcPeriod"/>
            </a:pPr>
            <a:r>
              <a:rPr lang="ms-MY" b="1" dirty="0">
                <a:solidFill>
                  <a:srgbClr val="FF0000"/>
                </a:solidFill>
              </a:rPr>
              <a:t>Zon – perlu ubah </a:t>
            </a:r>
            <a:r>
              <a:rPr lang="ms-MY" b="1" dirty="0"/>
              <a:t>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</a:p>
          <a:p>
            <a:pPr marL="857250" lvl="1" indent="-400050" algn="just">
              <a:buFont typeface="+mj-lt"/>
              <a:buAutoNum type="romanLcPeriod"/>
            </a:pPr>
            <a:r>
              <a:rPr lang="ms-MY" dirty="0"/>
              <a:t>Lokasi</a:t>
            </a:r>
          </a:p>
          <a:p>
            <a:pPr marL="857250" lvl="1" indent="-400050" algn="just">
              <a:buFont typeface="+mj-lt"/>
              <a:buAutoNum type="romanLcPeriod"/>
            </a:pPr>
            <a:r>
              <a:rPr lang="ms-MY" dirty="0"/>
              <a:t>Nama</a:t>
            </a:r>
          </a:p>
          <a:p>
            <a:pPr marL="857250" lvl="1" indent="-400050" algn="just">
              <a:buFont typeface="+mj-lt"/>
              <a:buAutoNum type="romanLcPeriod"/>
            </a:pPr>
            <a:r>
              <a:rPr lang="ms-MY" dirty="0"/>
              <a:t>Bahagian</a:t>
            </a:r>
          </a:p>
          <a:p>
            <a:pPr marL="857250" lvl="1" indent="-400050" algn="just">
              <a:buFont typeface="+mj-lt"/>
              <a:buAutoNum type="romanLcPeriod"/>
            </a:pPr>
            <a:r>
              <a:rPr lang="ms-MY" dirty="0"/>
              <a:t>No </a:t>
            </a:r>
            <a:r>
              <a:rPr lang="ms-MY" dirty="0" err="1"/>
              <a:t>Ext</a:t>
            </a:r>
            <a:endParaRPr lang="ms-MY" dirty="0"/>
          </a:p>
          <a:p>
            <a:pPr marL="857250" lvl="1" indent="-400050" algn="just">
              <a:buFont typeface="+mj-lt"/>
              <a:buAutoNum type="romanLcPeriod"/>
            </a:pPr>
            <a:r>
              <a:rPr lang="ms-MY" dirty="0"/>
              <a:t>e-mel</a:t>
            </a:r>
          </a:p>
          <a:p>
            <a:pPr marL="342900" indent="-342900" algn="just">
              <a:buAutoNum type="arabicPeriod"/>
            </a:pPr>
            <a:r>
              <a:rPr lang="ms-MY" dirty="0"/>
              <a:t>cetak dan </a:t>
            </a:r>
            <a:r>
              <a:rPr lang="ms-MY" b="1" i="1" dirty="0" err="1">
                <a:solidFill>
                  <a:srgbClr val="FF0000"/>
                </a:solidFill>
              </a:rPr>
              <a:t>laminate</a:t>
            </a:r>
            <a:r>
              <a:rPr lang="ms-MY" i="1" dirty="0"/>
              <a:t> </a:t>
            </a:r>
            <a:r>
              <a:rPr lang="ms-MY" dirty="0"/>
              <a:t>sebelum dilekatkan pada </a:t>
            </a:r>
            <a:r>
              <a:rPr lang="ms-MY" b="1" dirty="0">
                <a:solidFill>
                  <a:srgbClr val="FF0000"/>
                </a:solidFill>
              </a:rPr>
              <a:t>tengah pintu masuk </a:t>
            </a:r>
            <a:r>
              <a:rPr lang="ms-MY" dirty="0"/>
              <a:t>(Paras mata). Jika kawasan yang tidak mempunyai pintu, lekatkan pada lokasi yang bersesuaian (sebelum masuk kawasan tersebut).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9DB764B-4225-4B3B-89EB-1CC69C82D917}"/>
              </a:ext>
            </a:extLst>
          </p:cNvPr>
          <p:cNvSpPr txBox="1">
            <a:spLocks/>
          </p:cNvSpPr>
          <p:nvPr/>
        </p:nvSpPr>
        <p:spPr>
          <a:xfrm>
            <a:off x="397143" y="825473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71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PEGAWAI BERTANGGUNGJAWAB </a:t>
            </a:r>
            <a:endParaRPr lang="ms-MY" sz="3600" b="1" dirty="0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8F6E0C76-AFA0-4BDD-86F8-87B094280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243" y="278493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374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16C58760-DC9D-4E3D-B849-93096225C3C3}"/>
              </a:ext>
            </a:extLst>
          </p:cNvPr>
          <p:cNvGrpSpPr/>
          <p:nvPr/>
        </p:nvGrpSpPr>
        <p:grpSpPr>
          <a:xfrm>
            <a:off x="908724" y="377017"/>
            <a:ext cx="4752527" cy="8384883"/>
            <a:chOff x="908720" y="377012"/>
            <a:chExt cx="4752527" cy="8384883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07E8E44-62D9-43F0-A25C-0090AB1C485A}"/>
                </a:ext>
              </a:extLst>
            </p:cNvPr>
            <p:cNvGrpSpPr/>
            <p:nvPr/>
          </p:nvGrpSpPr>
          <p:grpSpPr>
            <a:xfrm>
              <a:off x="919379" y="377012"/>
              <a:ext cx="4741868" cy="2673721"/>
              <a:chOff x="853522" y="376237"/>
              <a:chExt cx="4807726" cy="2755603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92619C0-DC6F-49E9-8C64-352548A26612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E4FF44A4-6887-4931-BE1E-5EAD59CCAC52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C3FF3A75-EED6-41BF-BE4F-DC3DEB95586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AAAF39F4-A495-4095-B6FC-657081D735EF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11" name="Diagram 10">
                  <a:extLst>
                    <a:ext uri="{FF2B5EF4-FFF2-40B4-BE49-F238E27FC236}">
                      <a16:creationId xmlns:a16="http://schemas.microsoft.com/office/drawing/2014/main" id="{32DF1075-4570-4FD7-8EE0-EE4240C5162B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1C80D78-B1EC-4188-B03A-C8AFB7832D21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FF0000"/>
                    </a:solidFill>
                  </a:rPr>
                  <a:t>ZON RUBY</a:t>
                </a:r>
                <a:endParaRPr lang="en-MY" b="1" kern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7299499-7703-4B06-BF05-1E199C6620FB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6B6A4A6-0BCF-416A-A2EF-617717B8C3A7}"/>
                </a:ext>
              </a:extLst>
            </p:cNvPr>
            <p:cNvGrpSpPr/>
            <p:nvPr/>
          </p:nvGrpSpPr>
          <p:grpSpPr>
            <a:xfrm>
              <a:off x="908720" y="3235139"/>
              <a:ext cx="4741868" cy="2673721"/>
              <a:chOff x="853522" y="376237"/>
              <a:chExt cx="4807726" cy="2755603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A5157204-31F6-425D-AD33-034061E64821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ACDB21B3-E65E-4A4B-A7B6-B2FC790435DE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7" name="Picture 16">
                  <a:extLst>
                    <a:ext uri="{FF2B5EF4-FFF2-40B4-BE49-F238E27FC236}">
                      <a16:creationId xmlns:a16="http://schemas.microsoft.com/office/drawing/2014/main" id="{C2347A0A-2036-41FB-9EAD-0E5CE3A1BE2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E604F2C0-24D8-4258-9CCA-66BD83A6191B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19" name="Diagram 18">
                  <a:extLst>
                    <a:ext uri="{FF2B5EF4-FFF2-40B4-BE49-F238E27FC236}">
                      <a16:creationId xmlns:a16="http://schemas.microsoft.com/office/drawing/2014/main" id="{0178E426-09FC-4700-9DBA-9ADF7ECCA004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8" r:lo="rId9" r:qs="rId10" r:cs="rId11"/>
                </a:graphicData>
              </a:graphic>
            </p:graphicFrame>
          </p:grp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C770796-6F9E-48E4-ADC1-08BFA38BC270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FF0000"/>
                    </a:solidFill>
                  </a:rPr>
                  <a:t>ZON RUBY</a:t>
                </a:r>
                <a:endParaRPr lang="en-MY" b="1" kern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C1D5F7D-FA11-4412-AC66-8E305C0C9219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05352B5-B7C1-4AA1-8B84-9BE075921041}"/>
                </a:ext>
              </a:extLst>
            </p:cNvPr>
            <p:cNvGrpSpPr/>
            <p:nvPr/>
          </p:nvGrpSpPr>
          <p:grpSpPr>
            <a:xfrm>
              <a:off x="919379" y="6088174"/>
              <a:ext cx="4741868" cy="2673721"/>
              <a:chOff x="853522" y="376237"/>
              <a:chExt cx="4807726" cy="2755603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22007214-5AF4-4351-AEF2-75EB20555F69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F8D2BEAC-E274-4CDE-A294-0A1CD0C1C6C4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25" name="Picture 24">
                  <a:extLst>
                    <a:ext uri="{FF2B5EF4-FFF2-40B4-BE49-F238E27FC236}">
                      <a16:creationId xmlns:a16="http://schemas.microsoft.com/office/drawing/2014/main" id="{8EA94B99-4D75-4ECC-81B3-4FF41F8FFC8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9E1425AA-4D64-4155-9AB2-967AAECC92BB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7" name="Diagram 26">
                  <a:extLst>
                    <a:ext uri="{FF2B5EF4-FFF2-40B4-BE49-F238E27FC236}">
                      <a16:creationId xmlns:a16="http://schemas.microsoft.com/office/drawing/2014/main" id="{6341A81E-28D4-4C8D-9664-5A45D259ADDD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13" r:lo="rId14" r:qs="rId15" r:cs="rId16"/>
                </a:graphicData>
              </a:graphic>
            </p:graphicFrame>
          </p:grp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83C5FF9-01E9-487A-A1CB-FF07AC48FF07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FF0000"/>
                    </a:solidFill>
                  </a:rPr>
                  <a:t>ZON RUBY</a:t>
                </a:r>
                <a:endParaRPr lang="en-MY" b="1" kern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7FF863B-6876-4418-8432-5D5C48E55738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2646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52BE90B9-431B-4588-B667-48E4C4F00ECF}"/>
              </a:ext>
            </a:extLst>
          </p:cNvPr>
          <p:cNvGrpSpPr/>
          <p:nvPr/>
        </p:nvGrpSpPr>
        <p:grpSpPr>
          <a:xfrm>
            <a:off x="908724" y="377017"/>
            <a:ext cx="4752527" cy="8384883"/>
            <a:chOff x="908720" y="377012"/>
            <a:chExt cx="4752527" cy="83848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8FBD9BD-A4C8-4A0E-95E2-58A9CADA49AC}"/>
                </a:ext>
              </a:extLst>
            </p:cNvPr>
            <p:cNvGrpSpPr/>
            <p:nvPr/>
          </p:nvGrpSpPr>
          <p:grpSpPr>
            <a:xfrm>
              <a:off x="919379" y="377012"/>
              <a:ext cx="4741868" cy="2673721"/>
              <a:chOff x="853522" y="376237"/>
              <a:chExt cx="4807726" cy="2755603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A35298A9-BAE1-4F6A-BA77-7CF0321120E8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0932881E-921B-408A-B759-A3A75C59ED10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26" name="Picture 25">
                  <a:extLst>
                    <a:ext uri="{FF2B5EF4-FFF2-40B4-BE49-F238E27FC236}">
                      <a16:creationId xmlns:a16="http://schemas.microsoft.com/office/drawing/2014/main" id="{70FA5894-C985-4190-B152-3CD8D04991E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F7D28525-8145-480E-99D7-04E664621EEE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8" name="Diagram 27">
                  <a:extLst>
                    <a:ext uri="{FF2B5EF4-FFF2-40B4-BE49-F238E27FC236}">
                      <a16:creationId xmlns:a16="http://schemas.microsoft.com/office/drawing/2014/main" id="{7DFD7BC1-8AA9-4350-A551-F0F4C65DF041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</p:grp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4907144-C7B2-4AA3-B593-E873A562536B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FFC000"/>
                    </a:solidFill>
                  </a:rPr>
                  <a:t>ZON DIAMOND</a:t>
                </a:r>
                <a:endParaRPr lang="en-MY" b="1" kern="0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506D76C-E93A-4A8E-A485-207843525BA8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136C566-7615-4C41-B25A-708D4A48BD88}"/>
                </a:ext>
              </a:extLst>
            </p:cNvPr>
            <p:cNvGrpSpPr/>
            <p:nvPr/>
          </p:nvGrpSpPr>
          <p:grpSpPr>
            <a:xfrm>
              <a:off x="908720" y="3235139"/>
              <a:ext cx="4741868" cy="2673721"/>
              <a:chOff x="853522" y="376237"/>
              <a:chExt cx="4807726" cy="275560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1A463A76-3FD7-4946-8B69-0CEE764F7D80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10642D64-A015-498D-9671-C18B27BB9D04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9" name="Picture 18">
                  <a:extLst>
                    <a:ext uri="{FF2B5EF4-FFF2-40B4-BE49-F238E27FC236}">
                      <a16:creationId xmlns:a16="http://schemas.microsoft.com/office/drawing/2014/main" id="{67B67BB2-76FC-4311-AACB-63F745C57B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C6CA5B68-F61F-478F-81FF-FA8BB8D1A52D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1" name="Diagram 20">
                  <a:extLst>
                    <a:ext uri="{FF2B5EF4-FFF2-40B4-BE49-F238E27FC236}">
                      <a16:creationId xmlns:a16="http://schemas.microsoft.com/office/drawing/2014/main" id="{5894E3B1-C55D-4EB2-A7BE-287C970407F9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8" r:lo="rId9" r:qs="rId10" r:cs="rId11"/>
                </a:graphicData>
              </a:graphic>
            </p:graphicFrame>
          </p:grp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D333756-67EC-4D9A-AC1D-A9C78357EA58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FFC000"/>
                    </a:solidFill>
                  </a:rPr>
                  <a:t>ZON DIAMOND</a:t>
                </a:r>
                <a:endParaRPr lang="en-MY" b="1" kern="0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4C1961D-ADB5-4597-B8F2-5579A5361C01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3B50DB2-3134-42CA-9A1F-231D30320D84}"/>
                </a:ext>
              </a:extLst>
            </p:cNvPr>
            <p:cNvGrpSpPr/>
            <p:nvPr/>
          </p:nvGrpSpPr>
          <p:grpSpPr>
            <a:xfrm>
              <a:off x="919379" y="6088174"/>
              <a:ext cx="4741868" cy="2673721"/>
              <a:chOff x="853522" y="376237"/>
              <a:chExt cx="4807726" cy="275560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A6401EE-36D6-4497-AEE7-506A88BE02A7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72B078EE-5FF0-40A5-B177-03DA799D4B21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6046BBCC-7216-4A59-ADA5-08128EB8E12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1DE55002-4792-4380-9604-809352429B41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14" name="Diagram 13">
                  <a:extLst>
                    <a:ext uri="{FF2B5EF4-FFF2-40B4-BE49-F238E27FC236}">
                      <a16:creationId xmlns:a16="http://schemas.microsoft.com/office/drawing/2014/main" id="{671E1952-BFF5-4355-83A3-0FC49C259121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13" r:lo="rId14" r:qs="rId15" r:cs="rId16"/>
                </a:graphicData>
              </a:graphic>
            </p:graphicFrame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58925E6-6F7E-4648-B22E-598C53EAE52F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FFC000"/>
                    </a:solidFill>
                  </a:rPr>
                  <a:t>ZON DIAMOND</a:t>
                </a:r>
                <a:endParaRPr lang="en-MY" b="1" kern="0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36617F8-4C2F-4BE8-A9BE-5680A76CEF64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0559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5C97503-7DF7-489C-BE82-945B7067DE2F}"/>
              </a:ext>
            </a:extLst>
          </p:cNvPr>
          <p:cNvGrpSpPr/>
          <p:nvPr/>
        </p:nvGrpSpPr>
        <p:grpSpPr>
          <a:xfrm>
            <a:off x="908724" y="377017"/>
            <a:ext cx="4752527" cy="8384883"/>
            <a:chOff x="908720" y="377012"/>
            <a:chExt cx="4752527" cy="83848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909E3-5B65-4D55-B29E-C2ADB3813170}"/>
                </a:ext>
              </a:extLst>
            </p:cNvPr>
            <p:cNvGrpSpPr/>
            <p:nvPr/>
          </p:nvGrpSpPr>
          <p:grpSpPr>
            <a:xfrm>
              <a:off x="919379" y="377012"/>
              <a:ext cx="4741868" cy="2673721"/>
              <a:chOff x="853522" y="376237"/>
              <a:chExt cx="4807726" cy="2755603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FB13798-8EFA-4E9E-BBCA-EBE9FFD94809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57678A01-5F05-4A96-9195-427F32031BF0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26" name="Picture 25">
                  <a:extLst>
                    <a:ext uri="{FF2B5EF4-FFF2-40B4-BE49-F238E27FC236}">
                      <a16:creationId xmlns:a16="http://schemas.microsoft.com/office/drawing/2014/main" id="{CE91F632-98E3-4F8E-B627-0E065AACC3F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947ED568-8580-4DF1-A8A0-E320A857BE45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8" name="Diagram 27">
                  <a:extLst>
                    <a:ext uri="{FF2B5EF4-FFF2-40B4-BE49-F238E27FC236}">
                      <a16:creationId xmlns:a16="http://schemas.microsoft.com/office/drawing/2014/main" id="{D224B418-BEB3-45D5-A91A-3D917E0A8796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1288073753"/>
                    </p:ext>
                  </p:extLst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</p:grp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7AB3469-F703-4373-9071-22459CA3A843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7030A0"/>
                    </a:solidFill>
                  </a:rPr>
                  <a:t>ZON AMETHYST</a:t>
                </a:r>
                <a:endParaRPr lang="en-MY" b="1" kern="0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1AA4836-6FE5-4A8C-8D1A-2964E300CCA5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B1CD10A-0F65-4587-A0AA-81F3B9987F9A}"/>
                </a:ext>
              </a:extLst>
            </p:cNvPr>
            <p:cNvGrpSpPr/>
            <p:nvPr/>
          </p:nvGrpSpPr>
          <p:grpSpPr>
            <a:xfrm>
              <a:off x="908720" y="3235139"/>
              <a:ext cx="4741868" cy="2673721"/>
              <a:chOff x="853522" y="376237"/>
              <a:chExt cx="4807726" cy="275560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7DA11A7A-D1E8-4CD8-B9B9-E8B3F1B70642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80A68E5-3258-4789-88CA-D0C8A44035A7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9" name="Picture 18">
                  <a:extLst>
                    <a:ext uri="{FF2B5EF4-FFF2-40B4-BE49-F238E27FC236}">
                      <a16:creationId xmlns:a16="http://schemas.microsoft.com/office/drawing/2014/main" id="{81B2039E-6623-4958-A9F2-FB80D11E0FA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7848B5A8-5658-4618-BBBB-AAE3DC1E6713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1" name="Diagram 20">
                  <a:extLst>
                    <a:ext uri="{FF2B5EF4-FFF2-40B4-BE49-F238E27FC236}">
                      <a16:creationId xmlns:a16="http://schemas.microsoft.com/office/drawing/2014/main" id="{19C4E15D-D658-41D8-8682-32CA5D6D7B2B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8" r:lo="rId9" r:qs="rId10" r:cs="rId11"/>
                </a:graphicData>
              </a:graphic>
            </p:graphicFrame>
          </p:grp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FFDEA27-9A01-432A-A567-426FCF6CEDB9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7030A0"/>
                    </a:solidFill>
                  </a:rPr>
                  <a:t>ZON AMETHYST</a:t>
                </a:r>
                <a:endParaRPr lang="en-MY" b="1" kern="0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FDB146-DD87-46E5-986B-7499994BC3D3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948D37D1-1F41-4980-B8E9-F9AE643BAEF3}"/>
                </a:ext>
              </a:extLst>
            </p:cNvPr>
            <p:cNvGrpSpPr/>
            <p:nvPr/>
          </p:nvGrpSpPr>
          <p:grpSpPr>
            <a:xfrm>
              <a:off x="919379" y="6088174"/>
              <a:ext cx="4741868" cy="2673721"/>
              <a:chOff x="853522" y="376237"/>
              <a:chExt cx="4807726" cy="275560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BCDEF255-9FB7-4234-9F08-EEDFA3402298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A2D1A591-E809-40D5-ABFA-04A4F366708C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2C4A174C-E3E2-49F2-9ADF-C1AB58D801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45ABFD13-B275-4CA6-B5BF-63C5448E2DCE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14" name="Diagram 13">
                  <a:extLst>
                    <a:ext uri="{FF2B5EF4-FFF2-40B4-BE49-F238E27FC236}">
                      <a16:creationId xmlns:a16="http://schemas.microsoft.com/office/drawing/2014/main" id="{9FFE8879-C7C4-44BA-B840-A6654C42DCD4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13" r:lo="rId14" r:qs="rId15" r:cs="rId16"/>
                </a:graphicData>
              </a:graphic>
            </p:graphicFrame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E84FE2-498A-4A6A-8B42-65BCFC29C0D4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7030A0"/>
                    </a:solidFill>
                  </a:rPr>
                  <a:t>ZON AMETHYST</a:t>
                </a:r>
                <a:endParaRPr lang="en-MY" b="1" kern="0" dirty="0">
                  <a:solidFill>
                    <a:srgbClr val="7030A0"/>
                  </a:solidFill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452947D-A8EC-4A75-AFB4-B6506350126A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961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1D489F2-6A30-4231-9CFB-112BF3DD73A8}"/>
              </a:ext>
            </a:extLst>
          </p:cNvPr>
          <p:cNvGrpSpPr/>
          <p:nvPr/>
        </p:nvGrpSpPr>
        <p:grpSpPr>
          <a:xfrm>
            <a:off x="908724" y="377017"/>
            <a:ext cx="4752527" cy="8384883"/>
            <a:chOff x="908720" y="377012"/>
            <a:chExt cx="4752527" cy="83848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BF36521-BC6B-4411-8A82-AE4BE03B09E5}"/>
                </a:ext>
              </a:extLst>
            </p:cNvPr>
            <p:cNvGrpSpPr/>
            <p:nvPr/>
          </p:nvGrpSpPr>
          <p:grpSpPr>
            <a:xfrm>
              <a:off x="919379" y="377012"/>
              <a:ext cx="4741868" cy="2673721"/>
              <a:chOff x="853522" y="376237"/>
              <a:chExt cx="4807726" cy="2755603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93896841-0A00-4337-8702-2850730E6292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1DE5DBA-F889-439B-9470-D1269A3CF2CA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26" name="Picture 25">
                  <a:extLst>
                    <a:ext uri="{FF2B5EF4-FFF2-40B4-BE49-F238E27FC236}">
                      <a16:creationId xmlns:a16="http://schemas.microsoft.com/office/drawing/2014/main" id="{E90074B6-8AEB-4CB7-A2C9-3D6209E7D7A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12C9E2AF-0359-4915-A65C-A67B0115689D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8" name="Diagram 27">
                  <a:extLst>
                    <a:ext uri="{FF2B5EF4-FFF2-40B4-BE49-F238E27FC236}">
                      <a16:creationId xmlns:a16="http://schemas.microsoft.com/office/drawing/2014/main" id="{8AA53E75-5A3D-4DE4-9D04-4ADA5DE980C8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</p:grp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58EACAFE-CF8A-4CC1-B3E4-1A8A4C31C2B3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00B050"/>
                    </a:solidFill>
                  </a:rPr>
                  <a:t>ZON EMERALD</a:t>
                </a:r>
                <a:endParaRPr lang="en-MY" b="1" kern="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522D9CF-E520-47D6-AE77-3B949A46444A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83A730F-B509-4534-80FE-A72A4E772D16}"/>
                </a:ext>
              </a:extLst>
            </p:cNvPr>
            <p:cNvGrpSpPr/>
            <p:nvPr/>
          </p:nvGrpSpPr>
          <p:grpSpPr>
            <a:xfrm>
              <a:off x="908720" y="3235139"/>
              <a:ext cx="4741868" cy="2673721"/>
              <a:chOff x="853522" y="376237"/>
              <a:chExt cx="4807726" cy="275560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3ABE0CEE-BC2A-4546-8AC8-FEFC75DE73AF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57242B34-7A57-43B8-A0A0-E99947634923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9" name="Picture 18">
                  <a:extLst>
                    <a:ext uri="{FF2B5EF4-FFF2-40B4-BE49-F238E27FC236}">
                      <a16:creationId xmlns:a16="http://schemas.microsoft.com/office/drawing/2014/main" id="{71944DAA-74AA-4D72-9DD5-8A044D56124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DA2402A5-D9F3-4DC1-A36E-F3BFA0B8EE59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1" name="Diagram 20">
                  <a:extLst>
                    <a:ext uri="{FF2B5EF4-FFF2-40B4-BE49-F238E27FC236}">
                      <a16:creationId xmlns:a16="http://schemas.microsoft.com/office/drawing/2014/main" id="{E466E5E4-DB4C-4483-ADCE-AF385208B261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8" r:lo="rId9" r:qs="rId10" r:cs="rId11"/>
                </a:graphicData>
              </a:graphic>
            </p:graphicFrame>
          </p:grp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8022362-2490-4A67-B723-8954479C87F7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00B050"/>
                    </a:solidFill>
                  </a:rPr>
                  <a:t>ZON EMERALD</a:t>
                </a:r>
                <a:endParaRPr lang="en-MY" b="1" kern="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F65541C-0EC5-48EF-8AAC-0C6630643221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6FCD6EC-85BE-4A70-BC32-DE873EC3BDA4}"/>
                </a:ext>
              </a:extLst>
            </p:cNvPr>
            <p:cNvGrpSpPr/>
            <p:nvPr/>
          </p:nvGrpSpPr>
          <p:grpSpPr>
            <a:xfrm>
              <a:off x="919379" y="6088174"/>
              <a:ext cx="4741868" cy="2673721"/>
              <a:chOff x="853522" y="376237"/>
              <a:chExt cx="4807726" cy="275560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94B8025-8FF9-40DC-8555-B0B9919E771C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110D6B0-F3F3-47F2-B314-C1AEA2FE3829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FF1A9299-CEB9-41C9-807C-6FC4CBC75DA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BF32F070-D968-4586-A461-14DD90D1D71B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14" name="Diagram 13">
                  <a:extLst>
                    <a:ext uri="{FF2B5EF4-FFF2-40B4-BE49-F238E27FC236}">
                      <a16:creationId xmlns:a16="http://schemas.microsoft.com/office/drawing/2014/main" id="{F5E10659-DF76-4D02-B25F-B6599FC16A7A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13" r:lo="rId14" r:qs="rId15" r:cs="rId16"/>
                </a:graphicData>
              </a:graphic>
            </p:graphicFrame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843BA41-313E-4B48-82E3-E9D8C61E63BA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00B050"/>
                    </a:solidFill>
                  </a:rPr>
                  <a:t>ZON EMERALD</a:t>
                </a:r>
                <a:endParaRPr lang="en-MY" b="1" kern="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A58A6FE-17E5-48E7-90A7-4F0D423F3D64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10014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E689780-EE31-48AD-B4B7-12D2D3FA3AF0}"/>
              </a:ext>
            </a:extLst>
          </p:cNvPr>
          <p:cNvGrpSpPr/>
          <p:nvPr/>
        </p:nvGrpSpPr>
        <p:grpSpPr>
          <a:xfrm>
            <a:off x="908724" y="377017"/>
            <a:ext cx="4752527" cy="8384883"/>
            <a:chOff x="908720" y="377012"/>
            <a:chExt cx="4752527" cy="838488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AB08E02-603E-4CE5-84CA-BA5B34DB96B6}"/>
                </a:ext>
              </a:extLst>
            </p:cNvPr>
            <p:cNvGrpSpPr/>
            <p:nvPr/>
          </p:nvGrpSpPr>
          <p:grpSpPr>
            <a:xfrm>
              <a:off x="919379" y="377012"/>
              <a:ext cx="4741868" cy="2673721"/>
              <a:chOff x="853522" y="376237"/>
              <a:chExt cx="4807726" cy="2755603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AC77F7E7-EF50-41AF-914A-C953A51DA2B8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8586F11C-37E1-4EFB-A593-317021563EB7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26" name="Picture 25">
                  <a:extLst>
                    <a:ext uri="{FF2B5EF4-FFF2-40B4-BE49-F238E27FC236}">
                      <a16:creationId xmlns:a16="http://schemas.microsoft.com/office/drawing/2014/main" id="{069B3B6E-489A-4D4B-A27F-74716AD97E9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B7359C61-556D-46A7-9527-D52DFF83403D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8" name="Diagram 27">
                  <a:extLst>
                    <a:ext uri="{FF2B5EF4-FFF2-40B4-BE49-F238E27FC236}">
                      <a16:creationId xmlns:a16="http://schemas.microsoft.com/office/drawing/2014/main" id="{104CD6F8-4E2F-4D60-AF22-683E19F99A82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3" r:lo="rId4" r:qs="rId5" r:cs="rId6"/>
                </a:graphicData>
              </a:graphic>
            </p:graphicFrame>
          </p:grp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D995DDE-609C-4469-9F9A-54D3BDC8DC64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0070C0"/>
                    </a:solidFill>
                  </a:rPr>
                  <a:t>ZON ZIRCON</a:t>
                </a:r>
                <a:endParaRPr lang="en-MY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50062C7C-ED39-4F16-A835-67AAD1CEFE19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3A89659-7D6B-4CA4-8967-C58EF857C2A3}"/>
                </a:ext>
              </a:extLst>
            </p:cNvPr>
            <p:cNvGrpSpPr/>
            <p:nvPr/>
          </p:nvGrpSpPr>
          <p:grpSpPr>
            <a:xfrm>
              <a:off x="908720" y="3235139"/>
              <a:ext cx="4741868" cy="2673721"/>
              <a:chOff x="853522" y="376237"/>
              <a:chExt cx="4807726" cy="2755603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E28D0E4E-280A-477B-8E6C-204A68E03F63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F8F431DA-DEF3-49A6-A720-092D37842A82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9" name="Picture 18">
                  <a:extLst>
                    <a:ext uri="{FF2B5EF4-FFF2-40B4-BE49-F238E27FC236}">
                      <a16:creationId xmlns:a16="http://schemas.microsoft.com/office/drawing/2014/main" id="{57D6E4C4-C53F-42FB-BC4D-22F30C62640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07DB0C1A-95E6-4425-9C99-548D31584849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21" name="Diagram 20">
                  <a:extLst>
                    <a:ext uri="{FF2B5EF4-FFF2-40B4-BE49-F238E27FC236}">
                      <a16:creationId xmlns:a16="http://schemas.microsoft.com/office/drawing/2014/main" id="{7A16D43E-B659-418C-A4BE-BAE9B716AFB8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8" r:lo="rId9" r:qs="rId10" r:cs="rId11"/>
                </a:graphicData>
              </a:graphic>
            </p:graphicFrame>
          </p:grp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A2A2369-79F3-44FD-BBC8-F7FA8547B08C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0070C0"/>
                    </a:solidFill>
                  </a:rPr>
                  <a:t>ZON ZIRCON</a:t>
                </a:r>
                <a:endParaRPr lang="en-MY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062652A-F61A-4948-A29E-0773A5AE3A84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5E5A978-03A2-48C3-A2E1-0FFA343A1F35}"/>
                </a:ext>
              </a:extLst>
            </p:cNvPr>
            <p:cNvGrpSpPr/>
            <p:nvPr/>
          </p:nvGrpSpPr>
          <p:grpSpPr>
            <a:xfrm>
              <a:off x="919379" y="6088174"/>
              <a:ext cx="4741868" cy="2673721"/>
              <a:chOff x="853522" y="376237"/>
              <a:chExt cx="4807726" cy="275560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38EB4C93-A00D-483C-A470-9D47D05AE3FA}"/>
                  </a:ext>
                </a:extLst>
              </p:cNvPr>
              <p:cNvGrpSpPr/>
              <p:nvPr/>
            </p:nvGrpSpPr>
            <p:grpSpPr>
              <a:xfrm>
                <a:off x="853522" y="376237"/>
                <a:ext cx="4807726" cy="2755603"/>
                <a:chOff x="533400" y="1143000"/>
                <a:chExt cx="5150954" cy="4191000"/>
              </a:xfrm>
            </p:grpSpPr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731B3A3C-3A91-49B9-81A2-F07B7A709FB4}"/>
                    </a:ext>
                  </a:extLst>
                </p:cNvPr>
                <p:cNvSpPr txBox="1"/>
                <p:nvPr/>
              </p:nvSpPr>
              <p:spPr>
                <a:xfrm>
                  <a:off x="603962" y="1721103"/>
                  <a:ext cx="5080392" cy="627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defTabSz="914286">
                    <a:defRPr/>
                  </a:pPr>
                  <a:r>
                    <a:rPr lang="en-US" sz="2000" b="1" kern="0" dirty="0">
                      <a:solidFill>
                        <a:prstClr val="black"/>
                      </a:solidFill>
                    </a:rPr>
                    <a:t>PEGAWAI BERTANGGUNGJAWAB</a:t>
                  </a:r>
                </a:p>
              </p:txBody>
            </p:sp>
            <p:pic>
              <p:nvPicPr>
                <p:cNvPr id="12" name="Picture 11">
                  <a:extLst>
                    <a:ext uri="{FF2B5EF4-FFF2-40B4-BE49-F238E27FC236}">
                      <a16:creationId xmlns:a16="http://schemas.microsoft.com/office/drawing/2014/main" id="{8F0109CB-1702-4DA2-9633-836F930091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603413" y="1269081"/>
                  <a:ext cx="1010930" cy="487236"/>
                </a:xfrm>
                <a:prstGeom prst="rect">
                  <a:avLst/>
                </a:prstGeom>
              </p:spPr>
            </p:pic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DBC44848-06D9-4E4D-A8B6-373B3437A101}"/>
                    </a:ext>
                  </a:extLst>
                </p:cNvPr>
                <p:cNvSpPr/>
                <p:nvPr/>
              </p:nvSpPr>
              <p:spPr>
                <a:xfrm>
                  <a:off x="533400" y="1143000"/>
                  <a:ext cx="5150953" cy="4191000"/>
                </a:xfrm>
                <a:prstGeom prst="rect">
                  <a:avLst/>
                </a:prstGeom>
                <a:noFill/>
                <a:ln w="76200" cap="flat" cmpd="thickThin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id-ID" kern="0">
                    <a:solidFill>
                      <a:prstClr val="white"/>
                    </a:solidFill>
                  </a:endParaRPr>
                </a:p>
              </p:txBody>
            </p:sp>
            <p:graphicFrame>
              <p:nvGraphicFramePr>
                <p:cNvPr id="14" name="Diagram 13">
                  <a:extLst>
                    <a:ext uri="{FF2B5EF4-FFF2-40B4-BE49-F238E27FC236}">
                      <a16:creationId xmlns:a16="http://schemas.microsoft.com/office/drawing/2014/main" id="{A4DA0DAA-D667-4129-8D11-9B13BE79BF42}"/>
                    </a:ext>
                  </a:extLst>
                </p:cNvPr>
                <p:cNvGraphicFramePr/>
                <p:nvPr>
                  <p:extLst/>
                </p:nvPr>
              </p:nvGraphicFramePr>
              <p:xfrm>
                <a:off x="1027327" y="3017982"/>
                <a:ext cx="4233661" cy="2198255"/>
              </p:xfrm>
              <a:graphic>
                <a:graphicData uri="http://schemas.openxmlformats.org/drawingml/2006/diagram">
                  <dgm:relIds xmlns:dgm="http://schemas.openxmlformats.org/drawingml/2006/diagram" xmlns:r="http://schemas.openxmlformats.org/officeDocument/2006/relationships" r:dm="rId13" r:lo="rId14" r:qs="rId15" r:cs="rId16"/>
                </a:graphicData>
              </a:graphic>
            </p:graphicFrame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CB4FF52-BF1B-45FA-B5B0-336DCFFB458E}"/>
                  </a:ext>
                </a:extLst>
              </p:cNvPr>
              <p:cNvSpPr txBox="1"/>
              <p:nvPr/>
            </p:nvSpPr>
            <p:spPr>
              <a:xfrm>
                <a:off x="1988840" y="1036729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srgbClr val="0070C0"/>
                    </a:solidFill>
                  </a:rPr>
                  <a:t>ZON ZIRCON</a:t>
                </a:r>
                <a:endParaRPr lang="en-MY" b="1" kern="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626653B-669E-489B-8BCB-3D529384D571}"/>
                  </a:ext>
                </a:extLst>
              </p:cNvPr>
              <p:cNvSpPr txBox="1"/>
              <p:nvPr/>
            </p:nvSpPr>
            <p:spPr>
              <a:xfrm>
                <a:off x="1988840" y="1322348"/>
                <a:ext cx="2376264" cy="380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914286"/>
                <a:r>
                  <a:rPr lang="en-US" b="1" kern="0" dirty="0">
                    <a:solidFill>
                      <a:prstClr val="black"/>
                    </a:solidFill>
                  </a:rPr>
                  <a:t>LOKASI</a:t>
                </a:r>
                <a:endParaRPr lang="en-MY" b="1" kern="0" dirty="0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3311313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3964</TotalTime>
  <Words>394</Words>
  <Application>Microsoft Office PowerPoint</Application>
  <PresentationFormat>A4 Paper (210x297 mm)</PresentationFormat>
  <Paragraphs>123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Aharoni</vt:lpstr>
      <vt:lpstr>Arial</vt:lpstr>
      <vt:lpstr>Calibri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175</cp:revision>
  <cp:lastPrinted>2022-09-12T08:48:07Z</cp:lastPrinted>
  <dcterms:created xsi:type="dcterms:W3CDTF">2022-04-21T06:32:20Z</dcterms:created>
  <dcterms:modified xsi:type="dcterms:W3CDTF">2023-09-15T07:14:53Z</dcterms:modified>
</cp:coreProperties>
</file>