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323" r:id="rId2"/>
  </p:sldIdLst>
  <p:sldSz cx="6858000" cy="9906000" type="A4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07" autoAdjust="0"/>
    <p:restoredTop sz="94660"/>
  </p:normalViewPr>
  <p:slideViewPr>
    <p:cSldViewPr snapToGrid="0">
      <p:cViewPr varScale="1">
        <p:scale>
          <a:sx n="47" d="100"/>
          <a:sy n="47" d="100"/>
        </p:scale>
        <p:origin x="1792" y="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15/9/2023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62050"/>
            <a:ext cx="21717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37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1179-35D2-4423-AC3C-69B263FD264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A361-611A-4D39-A611-0EE400B4906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62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A6DD-8554-42DF-BDCA-919979932D2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7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5720-F92D-4405-85D6-B2C5BE5F880E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8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67A-FED7-4893-9C44-A5845923E2E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2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0AAD-8E8C-4C72-9BF9-3D1D98C3BC85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80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13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1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6841-4D31-4FD5-A330-B3C8AA06678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2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95-F087-4E82-8911-2B9F6C46BCC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6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02E0-E128-4530-ACCC-96907D0ECA23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5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44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1" y="39446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44" y="207297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52CF-E9C0-4702-A756-086E628BF4B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7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F0CF-F42E-4180-A199-3669C92438F1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7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D476-ADF4-4D50-AA65-9A2D7F4E277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4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1E100CB-7670-4C9C-9F64-D6F7AC235506}"/>
              </a:ext>
            </a:extLst>
          </p:cNvPr>
          <p:cNvSpPr txBox="1"/>
          <p:nvPr/>
        </p:nvSpPr>
        <p:spPr>
          <a:xfrm>
            <a:off x="784172" y="3708992"/>
            <a:ext cx="54780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endParaRPr lang="ms-MY" b="1" u="sng" dirty="0"/>
          </a:p>
          <a:p>
            <a:pPr marL="342900" indent="-342900" algn="just">
              <a:buAutoNum type="arabicPeriod"/>
            </a:pPr>
            <a:r>
              <a:rPr lang="ms-MY" dirty="0"/>
              <a:t>Pastikan Kew-PA7 adalah </a:t>
            </a:r>
            <a:r>
              <a:rPr lang="ms-MY" b="1" dirty="0"/>
              <a:t>tepat </a:t>
            </a:r>
            <a:r>
              <a:rPr lang="ms-MY" dirty="0"/>
              <a:t>dan</a:t>
            </a:r>
            <a:r>
              <a:rPr lang="ms-MY" b="1" dirty="0"/>
              <a:t> terkini</a:t>
            </a:r>
            <a:r>
              <a:rPr lang="ms-MY" dirty="0"/>
              <a:t>;</a:t>
            </a:r>
          </a:p>
          <a:p>
            <a:pPr marL="342900" indent="-342900" algn="just">
              <a:buAutoNum type="arabicPeriod"/>
            </a:pPr>
            <a:endParaRPr lang="ms-MY" dirty="0"/>
          </a:p>
          <a:p>
            <a:pPr marL="342900" indent="-342900" algn="just">
              <a:buAutoNum type="arabicPeriod"/>
            </a:pPr>
            <a:r>
              <a:rPr lang="ms-MY" dirty="0"/>
              <a:t>dimasukkan di dalam </a:t>
            </a:r>
            <a:r>
              <a:rPr lang="ms-MY" b="1" dirty="0" err="1">
                <a:solidFill>
                  <a:srgbClr val="FF0000"/>
                </a:solidFill>
              </a:rPr>
              <a:t>clear</a:t>
            </a:r>
            <a:r>
              <a:rPr lang="ms-MY" b="1" dirty="0">
                <a:solidFill>
                  <a:srgbClr val="FF0000"/>
                </a:solidFill>
              </a:rPr>
              <a:t> folder </a:t>
            </a:r>
            <a:r>
              <a:rPr lang="ms-MY" dirty="0">
                <a:solidFill>
                  <a:srgbClr val="FF0000"/>
                </a:solidFill>
              </a:rPr>
              <a:t>(</a:t>
            </a:r>
            <a:r>
              <a:rPr lang="ms-MY" b="1" dirty="0">
                <a:solidFill>
                  <a:srgbClr val="FF0000"/>
                </a:solidFill>
              </a:rPr>
              <a:t>terbuka dari atas</a:t>
            </a:r>
            <a:r>
              <a:rPr lang="ms-MY" dirty="0">
                <a:solidFill>
                  <a:srgbClr val="FF0000"/>
                </a:solidFill>
              </a:rPr>
              <a:t>);</a:t>
            </a:r>
          </a:p>
          <a:p>
            <a:pPr marL="342900" indent="-342900" algn="just">
              <a:buAutoNum type="arabicPeriod"/>
            </a:pPr>
            <a:endParaRPr lang="ms-MY" dirty="0"/>
          </a:p>
          <a:p>
            <a:pPr marL="342900" indent="-342900" algn="just">
              <a:buAutoNum type="arabicPeriod"/>
            </a:pPr>
            <a:r>
              <a:rPr lang="ms-MY" dirty="0"/>
              <a:t>dilekatkan:</a:t>
            </a:r>
          </a:p>
          <a:p>
            <a:pPr marL="342900" indent="-342900" algn="just">
              <a:buAutoNum type="arabicPeriod"/>
            </a:pPr>
            <a:endParaRPr lang="ms-MY" dirty="0"/>
          </a:p>
          <a:p>
            <a:pPr marL="857250" lvl="1" indent="-400050" algn="just">
              <a:buAutoNum type="romanLcParenBoth"/>
            </a:pPr>
            <a:r>
              <a:rPr lang="ms-MY" dirty="0"/>
              <a:t>di</a:t>
            </a:r>
            <a:r>
              <a:rPr lang="ms-MY" b="1" dirty="0">
                <a:solidFill>
                  <a:srgbClr val="FF0000"/>
                </a:solidFill>
              </a:rPr>
              <a:t> bawah nama </a:t>
            </a:r>
            <a:r>
              <a:rPr lang="ms-MY" dirty="0"/>
              <a:t>menggunakan </a:t>
            </a:r>
            <a:r>
              <a:rPr lang="ms-MY" i="1" dirty="0" err="1"/>
              <a:t>thumb</a:t>
            </a:r>
            <a:r>
              <a:rPr lang="ms-MY" i="1" dirty="0"/>
              <a:t> </a:t>
            </a:r>
            <a:r>
              <a:rPr lang="ms-MY" i="1" dirty="0" err="1"/>
              <a:t>tack</a:t>
            </a:r>
            <a:r>
              <a:rPr lang="ms-MY" i="1" dirty="0"/>
              <a:t> </a:t>
            </a:r>
            <a:r>
              <a:rPr lang="ms-MY" dirty="0"/>
              <a:t>pada </a:t>
            </a:r>
            <a:r>
              <a:rPr lang="ms-MY" dirty="0" err="1"/>
              <a:t>workstation</a:t>
            </a:r>
            <a:r>
              <a:rPr lang="ms-MY" dirty="0"/>
              <a:t>; atau</a:t>
            </a:r>
          </a:p>
          <a:p>
            <a:pPr marL="857250" lvl="1" indent="-400050" algn="just">
              <a:buAutoNum type="romanLcParenBoth"/>
            </a:pPr>
            <a:endParaRPr lang="ms-MY" dirty="0"/>
          </a:p>
          <a:p>
            <a:pPr marL="857250" lvl="1" indent="-400050" algn="just">
              <a:buAutoNum type="romanLcParenBoth"/>
            </a:pPr>
            <a:r>
              <a:rPr lang="ms-MY" dirty="0"/>
              <a:t>di </a:t>
            </a:r>
            <a:r>
              <a:rPr lang="ms-MY" b="1" dirty="0">
                <a:solidFill>
                  <a:srgbClr val="FF0000"/>
                </a:solidFill>
              </a:rPr>
              <a:t>belakang pintu </a:t>
            </a:r>
            <a:r>
              <a:rPr lang="ms-MY" dirty="0"/>
              <a:t>menggunakan </a:t>
            </a:r>
            <a:r>
              <a:rPr lang="ms-MY" b="1" dirty="0" err="1"/>
              <a:t>double</a:t>
            </a:r>
            <a:r>
              <a:rPr lang="ms-MY" b="1" dirty="0"/>
              <a:t> </a:t>
            </a:r>
            <a:r>
              <a:rPr lang="ms-MY" b="1" dirty="0" err="1"/>
              <a:t>sided</a:t>
            </a:r>
            <a:r>
              <a:rPr lang="ms-MY" b="1" dirty="0"/>
              <a:t> </a:t>
            </a:r>
            <a:r>
              <a:rPr lang="ms-MY" dirty="0"/>
              <a:t>bagi pegawai yang mempunyai bilik/ kawasan bilik seperti Bilik Cetak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A237714-4BD5-4E02-9761-19DC0DAB2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116" y="1628451"/>
            <a:ext cx="6172200" cy="1144039"/>
          </a:xfrm>
        </p:spPr>
        <p:txBody>
          <a:bodyPr>
            <a:noAutofit/>
          </a:bodyPr>
          <a:lstStyle/>
          <a:p>
            <a:pPr algn="ctr"/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 KEW PA-7</a:t>
            </a:r>
            <a:endParaRPr lang="ms-MY" sz="3600" b="1" dirty="0"/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C258BD79-90BA-4A0E-BC81-651BBCA0F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336" y="629815"/>
            <a:ext cx="1966001" cy="81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343916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3964</TotalTime>
  <Words>51</Words>
  <Application>Microsoft Office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Aharoni</vt:lpstr>
      <vt:lpstr>Arial</vt:lpstr>
      <vt:lpstr>Calibri</vt:lpstr>
      <vt:lpstr>2_Office Theme</vt:lpstr>
      <vt:lpstr>KESERAGAMAN KEW PA-7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Hjh. Noor Lisa Rahmat</cp:lastModifiedBy>
  <cp:revision>175</cp:revision>
  <cp:lastPrinted>2022-09-12T08:48:07Z</cp:lastPrinted>
  <dcterms:created xsi:type="dcterms:W3CDTF">2022-04-21T06:32:20Z</dcterms:created>
  <dcterms:modified xsi:type="dcterms:W3CDTF">2023-09-15T07:14:38Z</dcterms:modified>
</cp:coreProperties>
</file>