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84" r:id="rId2"/>
  </p:sldMasterIdLst>
  <p:notesMasterIdLst>
    <p:notesMasterId r:id="rId5"/>
  </p:notesMasterIdLst>
  <p:sldIdLst>
    <p:sldId id="316" r:id="rId3"/>
    <p:sldId id="282" r:id="rId4"/>
  </p:sldIdLst>
  <p:sldSz cx="6858000" cy="9906000" type="A4"/>
  <p:notesSz cx="6881813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6907" autoAdjust="0"/>
    <p:restoredTop sz="94660"/>
  </p:normalViewPr>
  <p:slideViewPr>
    <p:cSldViewPr snapToGrid="0">
      <p:cViewPr varScale="1">
        <p:scale>
          <a:sx n="47" d="100"/>
          <a:sy n="47" d="100"/>
        </p:scale>
        <p:origin x="1740" y="52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6_1">
  <dgm:title val=""/>
  <dgm:desc val=""/>
  <dgm:catLst>
    <dgm:cat type="accent6" pri="11100"/>
  </dgm:catLst>
  <dgm:styleLbl name="node0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6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6">
        <a:alpha val="4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6_1">
  <dgm:title val=""/>
  <dgm:desc val=""/>
  <dgm:catLst>
    <dgm:cat type="accent6" pri="11100"/>
  </dgm:catLst>
  <dgm:styleLbl name="node0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6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6">
        <a:alpha val="4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6_1">
  <dgm:title val=""/>
  <dgm:desc val=""/>
  <dgm:catLst>
    <dgm:cat type="accent6" pri="11100"/>
  </dgm:catLst>
  <dgm:styleLbl name="node0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6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6">
        <a:alpha val="4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6_1">
  <dgm:title val=""/>
  <dgm:desc val=""/>
  <dgm:catLst>
    <dgm:cat type="accent6" pri="11100"/>
  </dgm:catLst>
  <dgm:styleLbl name="node0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6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6">
        <a:alpha val="4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6_1">
  <dgm:title val=""/>
  <dgm:desc val=""/>
  <dgm:catLst>
    <dgm:cat type="accent6" pri="11100"/>
  </dgm:catLst>
  <dgm:styleLbl name="node0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6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6">
        <a:alpha val="4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0F34EBA-C764-4F76-90A1-009403B4063C}" type="doc">
      <dgm:prSet loTypeId="urn:microsoft.com/office/officeart/2005/8/layout/venn1" loCatId="relationship" qsTypeId="urn:microsoft.com/office/officeart/2005/8/quickstyle/simple2" qsCatId="simple" csTypeId="urn:microsoft.com/office/officeart/2005/8/colors/accent6_1" csCatId="accent6" phldr="1"/>
      <dgm:spPr/>
      <dgm:t>
        <a:bodyPr/>
        <a:lstStyle/>
        <a:p>
          <a:endParaRPr lang="id-ID"/>
        </a:p>
      </dgm:t>
    </dgm:pt>
    <dgm:pt modelId="{BE07E33B-A842-429C-BD01-075186DA3BA1}">
      <dgm:prSet/>
      <dgm:spPr>
        <a:ln>
          <a:solidFill>
            <a:schemeClr val="tx1"/>
          </a:solidFill>
        </a:ln>
      </dgm:spPr>
      <dgm:t>
        <a:bodyPr/>
        <a:lstStyle/>
        <a:p>
          <a:pPr rtl="0"/>
          <a:r>
            <a:rPr lang="en-US" b="1" dirty="0"/>
            <a:t>A</a:t>
          </a:r>
          <a:endParaRPr lang="id-ID" dirty="0"/>
        </a:p>
      </dgm:t>
    </dgm:pt>
    <dgm:pt modelId="{6FE7904B-28EF-499D-A77E-D6C31246C72E}" type="parTrans" cxnId="{D7FED011-BFD6-4A25-B363-7827A2AC3927}">
      <dgm:prSet/>
      <dgm:spPr/>
      <dgm:t>
        <a:bodyPr/>
        <a:lstStyle/>
        <a:p>
          <a:endParaRPr lang="id-ID"/>
        </a:p>
      </dgm:t>
    </dgm:pt>
    <dgm:pt modelId="{8387DC85-86A6-4409-A6DB-17B84E68B19F}" type="sibTrans" cxnId="{D7FED011-BFD6-4A25-B363-7827A2AC3927}">
      <dgm:prSet/>
      <dgm:spPr/>
      <dgm:t>
        <a:bodyPr/>
        <a:lstStyle/>
        <a:p>
          <a:endParaRPr lang="id-ID"/>
        </a:p>
      </dgm:t>
    </dgm:pt>
    <dgm:pt modelId="{5478A64C-CD8E-4277-8F19-451AC0911F33}" type="pres">
      <dgm:prSet presAssocID="{F0F34EBA-C764-4F76-90A1-009403B4063C}" presName="compositeShape" presStyleCnt="0">
        <dgm:presLayoutVars>
          <dgm:chMax val="7"/>
          <dgm:dir/>
          <dgm:resizeHandles val="exact"/>
        </dgm:presLayoutVars>
      </dgm:prSet>
      <dgm:spPr/>
    </dgm:pt>
    <dgm:pt modelId="{FD1FFEE1-917D-4BF6-A533-0FD9CBADB37E}" type="pres">
      <dgm:prSet presAssocID="{BE07E33B-A842-429C-BD01-075186DA3BA1}" presName="circ1TxSh" presStyleLbl="vennNode1" presStyleIdx="0" presStyleCnt="1"/>
      <dgm:spPr/>
    </dgm:pt>
  </dgm:ptLst>
  <dgm:cxnLst>
    <dgm:cxn modelId="{D7FED011-BFD6-4A25-B363-7827A2AC3927}" srcId="{F0F34EBA-C764-4F76-90A1-009403B4063C}" destId="{BE07E33B-A842-429C-BD01-075186DA3BA1}" srcOrd="0" destOrd="0" parTransId="{6FE7904B-28EF-499D-A77E-D6C31246C72E}" sibTransId="{8387DC85-86A6-4409-A6DB-17B84E68B19F}"/>
    <dgm:cxn modelId="{FAC68119-ABCD-4623-95D0-5BE0B02B318E}" type="presOf" srcId="{F0F34EBA-C764-4F76-90A1-009403B4063C}" destId="{5478A64C-CD8E-4277-8F19-451AC0911F33}" srcOrd="0" destOrd="0" presId="urn:microsoft.com/office/officeart/2005/8/layout/venn1"/>
    <dgm:cxn modelId="{D300996E-20EF-4765-A60E-57FD173D0673}" type="presOf" srcId="{BE07E33B-A842-429C-BD01-075186DA3BA1}" destId="{FD1FFEE1-917D-4BF6-A533-0FD9CBADB37E}" srcOrd="0" destOrd="0" presId="urn:microsoft.com/office/officeart/2005/8/layout/venn1"/>
    <dgm:cxn modelId="{0D9249FE-83DD-40B5-AE51-66D9E558E763}" type="presParOf" srcId="{5478A64C-CD8E-4277-8F19-451AC0911F33}" destId="{FD1FFEE1-917D-4BF6-A533-0FD9CBADB37E}" srcOrd="0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0F34EBA-C764-4F76-90A1-009403B4063C}" type="doc">
      <dgm:prSet loTypeId="urn:microsoft.com/office/officeart/2005/8/layout/venn1" loCatId="relationship" qsTypeId="urn:microsoft.com/office/officeart/2005/8/quickstyle/simple2" qsCatId="simple" csTypeId="urn:microsoft.com/office/officeart/2005/8/colors/accent6_1" csCatId="accent6" phldr="1"/>
      <dgm:spPr/>
      <dgm:t>
        <a:bodyPr/>
        <a:lstStyle/>
        <a:p>
          <a:endParaRPr lang="id-ID"/>
        </a:p>
      </dgm:t>
    </dgm:pt>
    <dgm:pt modelId="{BE07E33B-A842-429C-BD01-075186DA3BA1}">
      <dgm:prSet/>
      <dgm:spPr>
        <a:ln>
          <a:solidFill>
            <a:schemeClr val="tx1"/>
          </a:solidFill>
        </a:ln>
      </dgm:spPr>
      <dgm:t>
        <a:bodyPr/>
        <a:lstStyle/>
        <a:p>
          <a:pPr rtl="0"/>
          <a:r>
            <a:rPr lang="en-US" b="1" dirty="0"/>
            <a:t>B</a:t>
          </a:r>
          <a:endParaRPr lang="id-ID" dirty="0"/>
        </a:p>
      </dgm:t>
    </dgm:pt>
    <dgm:pt modelId="{6FE7904B-28EF-499D-A77E-D6C31246C72E}" type="parTrans" cxnId="{D7FED011-BFD6-4A25-B363-7827A2AC3927}">
      <dgm:prSet/>
      <dgm:spPr/>
      <dgm:t>
        <a:bodyPr/>
        <a:lstStyle/>
        <a:p>
          <a:endParaRPr lang="id-ID"/>
        </a:p>
      </dgm:t>
    </dgm:pt>
    <dgm:pt modelId="{8387DC85-86A6-4409-A6DB-17B84E68B19F}" type="sibTrans" cxnId="{D7FED011-BFD6-4A25-B363-7827A2AC3927}">
      <dgm:prSet/>
      <dgm:spPr/>
      <dgm:t>
        <a:bodyPr/>
        <a:lstStyle/>
        <a:p>
          <a:endParaRPr lang="id-ID"/>
        </a:p>
      </dgm:t>
    </dgm:pt>
    <dgm:pt modelId="{5478A64C-CD8E-4277-8F19-451AC0911F33}" type="pres">
      <dgm:prSet presAssocID="{F0F34EBA-C764-4F76-90A1-009403B4063C}" presName="compositeShape" presStyleCnt="0">
        <dgm:presLayoutVars>
          <dgm:chMax val="7"/>
          <dgm:dir/>
          <dgm:resizeHandles val="exact"/>
        </dgm:presLayoutVars>
      </dgm:prSet>
      <dgm:spPr/>
    </dgm:pt>
    <dgm:pt modelId="{FD1FFEE1-917D-4BF6-A533-0FD9CBADB37E}" type="pres">
      <dgm:prSet presAssocID="{BE07E33B-A842-429C-BD01-075186DA3BA1}" presName="circ1TxSh" presStyleLbl="vennNode1" presStyleIdx="0" presStyleCnt="1" custLinFactNeighborX="-1811"/>
      <dgm:spPr/>
    </dgm:pt>
  </dgm:ptLst>
  <dgm:cxnLst>
    <dgm:cxn modelId="{0B64B00D-1368-42D9-8D7D-1350ADD177EE}" type="presOf" srcId="{F0F34EBA-C764-4F76-90A1-009403B4063C}" destId="{5478A64C-CD8E-4277-8F19-451AC0911F33}" srcOrd="0" destOrd="0" presId="urn:microsoft.com/office/officeart/2005/8/layout/venn1"/>
    <dgm:cxn modelId="{D7FED011-BFD6-4A25-B363-7827A2AC3927}" srcId="{F0F34EBA-C764-4F76-90A1-009403B4063C}" destId="{BE07E33B-A842-429C-BD01-075186DA3BA1}" srcOrd="0" destOrd="0" parTransId="{6FE7904B-28EF-499D-A77E-D6C31246C72E}" sibTransId="{8387DC85-86A6-4409-A6DB-17B84E68B19F}"/>
    <dgm:cxn modelId="{2D0071D0-F2D9-4FBB-A592-4F89E0CAACBA}" type="presOf" srcId="{BE07E33B-A842-429C-BD01-075186DA3BA1}" destId="{FD1FFEE1-917D-4BF6-A533-0FD9CBADB37E}" srcOrd="0" destOrd="0" presId="urn:microsoft.com/office/officeart/2005/8/layout/venn1"/>
    <dgm:cxn modelId="{9081F7D8-4991-4BF2-A0D0-A1C75BC36085}" type="presParOf" srcId="{5478A64C-CD8E-4277-8F19-451AC0911F33}" destId="{FD1FFEE1-917D-4BF6-A533-0FD9CBADB37E}" srcOrd="0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F0F34EBA-C764-4F76-90A1-009403B4063C}" type="doc">
      <dgm:prSet loTypeId="urn:microsoft.com/office/officeart/2005/8/layout/venn1" loCatId="relationship" qsTypeId="urn:microsoft.com/office/officeart/2005/8/quickstyle/simple2" qsCatId="simple" csTypeId="urn:microsoft.com/office/officeart/2005/8/colors/accent6_1" csCatId="accent6" phldr="1"/>
      <dgm:spPr/>
      <dgm:t>
        <a:bodyPr/>
        <a:lstStyle/>
        <a:p>
          <a:endParaRPr lang="id-ID"/>
        </a:p>
      </dgm:t>
    </dgm:pt>
    <dgm:pt modelId="{BE07E33B-A842-429C-BD01-075186DA3BA1}">
      <dgm:prSet/>
      <dgm:spPr>
        <a:ln>
          <a:solidFill>
            <a:schemeClr val="tx1"/>
          </a:solidFill>
        </a:ln>
      </dgm:spPr>
      <dgm:t>
        <a:bodyPr/>
        <a:lstStyle/>
        <a:p>
          <a:pPr rtl="0"/>
          <a:r>
            <a:rPr lang="en-US" b="1" dirty="0"/>
            <a:t>C</a:t>
          </a:r>
          <a:endParaRPr lang="id-ID" dirty="0"/>
        </a:p>
      </dgm:t>
    </dgm:pt>
    <dgm:pt modelId="{6FE7904B-28EF-499D-A77E-D6C31246C72E}" type="parTrans" cxnId="{D7FED011-BFD6-4A25-B363-7827A2AC3927}">
      <dgm:prSet/>
      <dgm:spPr/>
      <dgm:t>
        <a:bodyPr/>
        <a:lstStyle/>
        <a:p>
          <a:endParaRPr lang="id-ID"/>
        </a:p>
      </dgm:t>
    </dgm:pt>
    <dgm:pt modelId="{8387DC85-86A6-4409-A6DB-17B84E68B19F}" type="sibTrans" cxnId="{D7FED011-BFD6-4A25-B363-7827A2AC3927}">
      <dgm:prSet/>
      <dgm:spPr/>
      <dgm:t>
        <a:bodyPr/>
        <a:lstStyle/>
        <a:p>
          <a:endParaRPr lang="id-ID"/>
        </a:p>
      </dgm:t>
    </dgm:pt>
    <dgm:pt modelId="{5478A64C-CD8E-4277-8F19-451AC0911F33}" type="pres">
      <dgm:prSet presAssocID="{F0F34EBA-C764-4F76-90A1-009403B4063C}" presName="compositeShape" presStyleCnt="0">
        <dgm:presLayoutVars>
          <dgm:chMax val="7"/>
          <dgm:dir/>
          <dgm:resizeHandles val="exact"/>
        </dgm:presLayoutVars>
      </dgm:prSet>
      <dgm:spPr/>
    </dgm:pt>
    <dgm:pt modelId="{FD1FFEE1-917D-4BF6-A533-0FD9CBADB37E}" type="pres">
      <dgm:prSet presAssocID="{BE07E33B-A842-429C-BD01-075186DA3BA1}" presName="circ1TxSh" presStyleLbl="vennNode1" presStyleIdx="0" presStyleCnt="1"/>
      <dgm:spPr/>
    </dgm:pt>
  </dgm:ptLst>
  <dgm:cxnLst>
    <dgm:cxn modelId="{D7FED011-BFD6-4A25-B363-7827A2AC3927}" srcId="{F0F34EBA-C764-4F76-90A1-009403B4063C}" destId="{BE07E33B-A842-429C-BD01-075186DA3BA1}" srcOrd="0" destOrd="0" parTransId="{6FE7904B-28EF-499D-A77E-D6C31246C72E}" sibTransId="{8387DC85-86A6-4409-A6DB-17B84E68B19F}"/>
    <dgm:cxn modelId="{70F91AA4-1FA1-4523-B594-19059F93876B}" type="presOf" srcId="{BE07E33B-A842-429C-BD01-075186DA3BA1}" destId="{FD1FFEE1-917D-4BF6-A533-0FD9CBADB37E}" srcOrd="0" destOrd="0" presId="urn:microsoft.com/office/officeart/2005/8/layout/venn1"/>
    <dgm:cxn modelId="{C09EB6F3-0534-4295-BE14-13391E1CD67C}" type="presOf" srcId="{F0F34EBA-C764-4F76-90A1-009403B4063C}" destId="{5478A64C-CD8E-4277-8F19-451AC0911F33}" srcOrd="0" destOrd="0" presId="urn:microsoft.com/office/officeart/2005/8/layout/venn1"/>
    <dgm:cxn modelId="{14DC998D-45A7-4795-9AE6-CBEB979EE9E7}" type="presParOf" srcId="{5478A64C-CD8E-4277-8F19-451AC0911F33}" destId="{FD1FFEE1-917D-4BF6-A533-0FD9CBADB37E}" srcOrd="0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relId="rId1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F0F34EBA-C764-4F76-90A1-009403B4063C}" type="doc">
      <dgm:prSet loTypeId="urn:microsoft.com/office/officeart/2005/8/layout/venn1" loCatId="relationship" qsTypeId="urn:microsoft.com/office/officeart/2005/8/quickstyle/simple2" qsCatId="simple" csTypeId="urn:microsoft.com/office/officeart/2005/8/colors/accent6_1" csCatId="accent6" phldr="1"/>
      <dgm:spPr/>
      <dgm:t>
        <a:bodyPr/>
        <a:lstStyle/>
        <a:p>
          <a:endParaRPr lang="id-ID"/>
        </a:p>
      </dgm:t>
    </dgm:pt>
    <dgm:pt modelId="{BE07E33B-A842-429C-BD01-075186DA3BA1}">
      <dgm:prSet/>
      <dgm:spPr>
        <a:ln>
          <a:solidFill>
            <a:schemeClr val="tx1"/>
          </a:solidFill>
        </a:ln>
      </dgm:spPr>
      <dgm:t>
        <a:bodyPr/>
        <a:lstStyle/>
        <a:p>
          <a:pPr rtl="0"/>
          <a:r>
            <a:rPr lang="en-US" b="1" dirty="0"/>
            <a:t>D</a:t>
          </a:r>
          <a:endParaRPr lang="id-ID" dirty="0"/>
        </a:p>
      </dgm:t>
    </dgm:pt>
    <dgm:pt modelId="{6FE7904B-28EF-499D-A77E-D6C31246C72E}" type="parTrans" cxnId="{D7FED011-BFD6-4A25-B363-7827A2AC3927}">
      <dgm:prSet/>
      <dgm:spPr/>
      <dgm:t>
        <a:bodyPr/>
        <a:lstStyle/>
        <a:p>
          <a:endParaRPr lang="id-ID"/>
        </a:p>
      </dgm:t>
    </dgm:pt>
    <dgm:pt modelId="{8387DC85-86A6-4409-A6DB-17B84E68B19F}" type="sibTrans" cxnId="{D7FED011-BFD6-4A25-B363-7827A2AC3927}">
      <dgm:prSet/>
      <dgm:spPr/>
      <dgm:t>
        <a:bodyPr/>
        <a:lstStyle/>
        <a:p>
          <a:endParaRPr lang="id-ID"/>
        </a:p>
      </dgm:t>
    </dgm:pt>
    <dgm:pt modelId="{5478A64C-CD8E-4277-8F19-451AC0911F33}" type="pres">
      <dgm:prSet presAssocID="{F0F34EBA-C764-4F76-90A1-009403B4063C}" presName="compositeShape" presStyleCnt="0">
        <dgm:presLayoutVars>
          <dgm:chMax val="7"/>
          <dgm:dir/>
          <dgm:resizeHandles val="exact"/>
        </dgm:presLayoutVars>
      </dgm:prSet>
      <dgm:spPr/>
    </dgm:pt>
    <dgm:pt modelId="{FD1FFEE1-917D-4BF6-A533-0FD9CBADB37E}" type="pres">
      <dgm:prSet presAssocID="{BE07E33B-A842-429C-BD01-075186DA3BA1}" presName="circ1TxSh" presStyleLbl="vennNode1" presStyleIdx="0" presStyleCnt="1"/>
      <dgm:spPr/>
    </dgm:pt>
  </dgm:ptLst>
  <dgm:cxnLst>
    <dgm:cxn modelId="{D7FED011-BFD6-4A25-B363-7827A2AC3927}" srcId="{F0F34EBA-C764-4F76-90A1-009403B4063C}" destId="{BE07E33B-A842-429C-BD01-075186DA3BA1}" srcOrd="0" destOrd="0" parTransId="{6FE7904B-28EF-499D-A77E-D6C31246C72E}" sibTransId="{8387DC85-86A6-4409-A6DB-17B84E68B19F}"/>
    <dgm:cxn modelId="{5FF1B030-D10B-4B86-AEE5-05B020B55319}" type="presOf" srcId="{BE07E33B-A842-429C-BD01-075186DA3BA1}" destId="{FD1FFEE1-917D-4BF6-A533-0FD9CBADB37E}" srcOrd="0" destOrd="0" presId="urn:microsoft.com/office/officeart/2005/8/layout/venn1"/>
    <dgm:cxn modelId="{09A7CAA0-CBA2-42BB-B11F-6B7B4314571F}" type="presOf" srcId="{F0F34EBA-C764-4F76-90A1-009403B4063C}" destId="{5478A64C-CD8E-4277-8F19-451AC0911F33}" srcOrd="0" destOrd="0" presId="urn:microsoft.com/office/officeart/2005/8/layout/venn1"/>
    <dgm:cxn modelId="{BCE16D82-FAF0-4810-BA88-A40F593662AC}" type="presParOf" srcId="{5478A64C-CD8E-4277-8F19-451AC0911F33}" destId="{FD1FFEE1-917D-4BF6-A533-0FD9CBADB37E}" srcOrd="0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relId="rId21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F0F34EBA-C764-4F76-90A1-009403B4063C}" type="doc">
      <dgm:prSet loTypeId="urn:microsoft.com/office/officeart/2005/8/layout/venn1" loCatId="relationship" qsTypeId="urn:microsoft.com/office/officeart/2005/8/quickstyle/simple2" qsCatId="simple" csTypeId="urn:microsoft.com/office/officeart/2005/8/colors/accent6_1" csCatId="accent6" phldr="1"/>
      <dgm:spPr/>
      <dgm:t>
        <a:bodyPr/>
        <a:lstStyle/>
        <a:p>
          <a:endParaRPr lang="id-ID"/>
        </a:p>
      </dgm:t>
    </dgm:pt>
    <dgm:pt modelId="{BE07E33B-A842-429C-BD01-075186DA3BA1}">
      <dgm:prSet/>
      <dgm:spPr>
        <a:ln>
          <a:solidFill>
            <a:schemeClr val="tx1"/>
          </a:solidFill>
        </a:ln>
      </dgm:spPr>
      <dgm:t>
        <a:bodyPr/>
        <a:lstStyle/>
        <a:p>
          <a:pPr rtl="0"/>
          <a:r>
            <a:rPr lang="en-US" b="1" dirty="0"/>
            <a:t>E</a:t>
          </a:r>
          <a:endParaRPr lang="id-ID" dirty="0"/>
        </a:p>
      </dgm:t>
    </dgm:pt>
    <dgm:pt modelId="{6FE7904B-28EF-499D-A77E-D6C31246C72E}" type="parTrans" cxnId="{D7FED011-BFD6-4A25-B363-7827A2AC3927}">
      <dgm:prSet/>
      <dgm:spPr/>
      <dgm:t>
        <a:bodyPr/>
        <a:lstStyle/>
        <a:p>
          <a:endParaRPr lang="id-ID"/>
        </a:p>
      </dgm:t>
    </dgm:pt>
    <dgm:pt modelId="{8387DC85-86A6-4409-A6DB-17B84E68B19F}" type="sibTrans" cxnId="{D7FED011-BFD6-4A25-B363-7827A2AC3927}">
      <dgm:prSet/>
      <dgm:spPr/>
      <dgm:t>
        <a:bodyPr/>
        <a:lstStyle/>
        <a:p>
          <a:endParaRPr lang="id-ID"/>
        </a:p>
      </dgm:t>
    </dgm:pt>
    <dgm:pt modelId="{5478A64C-CD8E-4277-8F19-451AC0911F33}" type="pres">
      <dgm:prSet presAssocID="{F0F34EBA-C764-4F76-90A1-009403B4063C}" presName="compositeShape" presStyleCnt="0">
        <dgm:presLayoutVars>
          <dgm:chMax val="7"/>
          <dgm:dir/>
          <dgm:resizeHandles val="exact"/>
        </dgm:presLayoutVars>
      </dgm:prSet>
      <dgm:spPr/>
    </dgm:pt>
    <dgm:pt modelId="{FD1FFEE1-917D-4BF6-A533-0FD9CBADB37E}" type="pres">
      <dgm:prSet presAssocID="{BE07E33B-A842-429C-BD01-075186DA3BA1}" presName="circ1TxSh" presStyleLbl="vennNode1" presStyleIdx="0" presStyleCnt="1" custLinFactNeighborY="-3143"/>
      <dgm:spPr/>
    </dgm:pt>
  </dgm:ptLst>
  <dgm:cxnLst>
    <dgm:cxn modelId="{D7FED011-BFD6-4A25-B363-7827A2AC3927}" srcId="{F0F34EBA-C764-4F76-90A1-009403B4063C}" destId="{BE07E33B-A842-429C-BD01-075186DA3BA1}" srcOrd="0" destOrd="0" parTransId="{6FE7904B-28EF-499D-A77E-D6C31246C72E}" sibTransId="{8387DC85-86A6-4409-A6DB-17B84E68B19F}"/>
    <dgm:cxn modelId="{62F8C76F-A4DE-48AE-A455-36D6B25DC7EE}" type="presOf" srcId="{BE07E33B-A842-429C-BD01-075186DA3BA1}" destId="{FD1FFEE1-917D-4BF6-A533-0FD9CBADB37E}" srcOrd="0" destOrd="0" presId="urn:microsoft.com/office/officeart/2005/8/layout/venn1"/>
    <dgm:cxn modelId="{78D375BC-B7CC-48DD-AEC2-12B352CC045C}" type="presOf" srcId="{F0F34EBA-C764-4F76-90A1-009403B4063C}" destId="{5478A64C-CD8E-4277-8F19-451AC0911F33}" srcOrd="0" destOrd="0" presId="urn:microsoft.com/office/officeart/2005/8/layout/venn1"/>
    <dgm:cxn modelId="{183992EC-9CAF-4B2F-BA48-7226D94BA8EA}" type="presParOf" srcId="{5478A64C-CD8E-4277-8F19-451AC0911F33}" destId="{FD1FFEE1-917D-4BF6-A533-0FD9CBADB37E}" srcOrd="0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relId="rId2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D1FFEE1-917D-4BF6-A533-0FD9CBADB37E}">
      <dsp:nvSpPr>
        <dsp:cNvPr id="0" name=""/>
        <dsp:cNvSpPr/>
      </dsp:nvSpPr>
      <dsp:spPr>
        <a:xfrm>
          <a:off x="0" y="10042"/>
          <a:ext cx="753639" cy="753639"/>
        </a:xfrm>
        <a:prstGeom prst="ellipse">
          <a:avLst/>
        </a:prstGeom>
        <a:solidFill>
          <a:schemeClr val="lt1">
            <a:alpha val="50000"/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tx1"/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6891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800" b="1" kern="1200" dirty="0"/>
            <a:t>A</a:t>
          </a:r>
          <a:endParaRPr lang="id-ID" sz="3800" kern="1200" dirty="0"/>
        </a:p>
      </dsp:txBody>
      <dsp:txXfrm>
        <a:off x="110368" y="120410"/>
        <a:ext cx="532903" cy="53290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D1FFEE1-917D-4BF6-A533-0FD9CBADB37E}">
      <dsp:nvSpPr>
        <dsp:cNvPr id="0" name=""/>
        <dsp:cNvSpPr/>
      </dsp:nvSpPr>
      <dsp:spPr>
        <a:xfrm>
          <a:off x="0" y="10042"/>
          <a:ext cx="753639" cy="753639"/>
        </a:xfrm>
        <a:prstGeom prst="ellipse">
          <a:avLst/>
        </a:prstGeom>
        <a:solidFill>
          <a:schemeClr val="lt1">
            <a:alpha val="50000"/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tx1"/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6891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800" b="1" kern="1200" dirty="0"/>
            <a:t>B</a:t>
          </a:r>
          <a:endParaRPr lang="id-ID" sz="3800" kern="1200" dirty="0"/>
        </a:p>
      </dsp:txBody>
      <dsp:txXfrm>
        <a:off x="110368" y="120410"/>
        <a:ext cx="532903" cy="532903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D1FFEE1-917D-4BF6-A533-0FD9CBADB37E}">
      <dsp:nvSpPr>
        <dsp:cNvPr id="0" name=""/>
        <dsp:cNvSpPr/>
      </dsp:nvSpPr>
      <dsp:spPr>
        <a:xfrm>
          <a:off x="0" y="10042"/>
          <a:ext cx="753639" cy="753639"/>
        </a:xfrm>
        <a:prstGeom prst="ellipse">
          <a:avLst/>
        </a:prstGeom>
        <a:solidFill>
          <a:schemeClr val="lt1">
            <a:alpha val="50000"/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tx1"/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6891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800" b="1" kern="1200" dirty="0"/>
            <a:t>C</a:t>
          </a:r>
          <a:endParaRPr lang="id-ID" sz="3800" kern="1200" dirty="0"/>
        </a:p>
      </dsp:txBody>
      <dsp:txXfrm>
        <a:off x="110368" y="120410"/>
        <a:ext cx="532903" cy="532903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D1FFEE1-917D-4BF6-A533-0FD9CBADB37E}">
      <dsp:nvSpPr>
        <dsp:cNvPr id="0" name=""/>
        <dsp:cNvSpPr/>
      </dsp:nvSpPr>
      <dsp:spPr>
        <a:xfrm>
          <a:off x="0" y="10042"/>
          <a:ext cx="753639" cy="753639"/>
        </a:xfrm>
        <a:prstGeom prst="ellipse">
          <a:avLst/>
        </a:prstGeom>
        <a:solidFill>
          <a:schemeClr val="lt1">
            <a:alpha val="50000"/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tx1"/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6891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800" b="1" kern="1200" dirty="0"/>
            <a:t>D</a:t>
          </a:r>
          <a:endParaRPr lang="id-ID" sz="3800" kern="1200" dirty="0"/>
        </a:p>
      </dsp:txBody>
      <dsp:txXfrm>
        <a:off x="110368" y="120410"/>
        <a:ext cx="532903" cy="532903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D1FFEE1-917D-4BF6-A533-0FD9CBADB37E}">
      <dsp:nvSpPr>
        <dsp:cNvPr id="0" name=""/>
        <dsp:cNvSpPr/>
      </dsp:nvSpPr>
      <dsp:spPr>
        <a:xfrm>
          <a:off x="0" y="0"/>
          <a:ext cx="753639" cy="753639"/>
        </a:xfrm>
        <a:prstGeom prst="ellipse">
          <a:avLst/>
        </a:prstGeom>
        <a:solidFill>
          <a:schemeClr val="lt1">
            <a:alpha val="50000"/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tx1"/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6891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800" b="1" kern="1200" dirty="0"/>
            <a:t>E</a:t>
          </a:r>
          <a:endParaRPr lang="id-ID" sz="3800" kern="1200" dirty="0"/>
        </a:p>
      </dsp:txBody>
      <dsp:txXfrm>
        <a:off x="110368" y="110368"/>
        <a:ext cx="532903" cy="53290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2913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MY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97313" y="0"/>
            <a:ext cx="2982912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9D3D79C-D173-4B88-AFE9-9A0974FAFA4D}" type="datetimeFigureOut">
              <a:rPr lang="en-MY" smtClean="0"/>
              <a:t>15/9/2023</a:t>
            </a:fld>
            <a:endParaRPr lang="en-MY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355850" y="1162050"/>
            <a:ext cx="21717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MY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8975" y="4473575"/>
            <a:ext cx="5505450" cy="36607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2982913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97313" y="8829675"/>
            <a:ext cx="2982912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2D8797B-81C7-4EF5-A8A1-9E23D6DBAC7B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2876256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3077349"/>
            <a:ext cx="5829300" cy="212336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84717-F7E5-42D0-AF92-14A37AD402A6}" type="datetime1">
              <a:rPr lang="id-ID" smtClean="0"/>
              <a:t>15/09/2023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D8711-BAC8-4351-9FD3-3F9FE53A28D9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1299904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2C467-43AF-44CB-BFE3-5D4856FFAFAC}" type="datetime1">
              <a:rPr lang="id-ID" smtClean="0"/>
              <a:t>15/09/2023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D8711-BAC8-4351-9FD3-3F9FE53A28D9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3855361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29037" y="529701"/>
            <a:ext cx="1157288" cy="1126807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7196" y="529701"/>
            <a:ext cx="3357563" cy="112680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9D715C-2744-490B-A948-6C42F7803870}" type="datetime1">
              <a:rPr lang="id-ID" smtClean="0"/>
              <a:t>15/09/2023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D8711-BAC8-4351-9FD3-3F9FE53A28D9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428988260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3077337"/>
            <a:ext cx="5829300" cy="212336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0C1179-35D2-4423-AC3C-69B263FD2648}" type="datetime1">
              <a:rPr lang="id-ID" smtClean="0">
                <a:solidFill>
                  <a:prstClr val="black">
                    <a:tint val="75000"/>
                  </a:prstClr>
                </a:solidFill>
              </a:rPr>
              <a:t>15/09/2023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D8711-BAC8-4351-9FD3-3F9FE53A28D9}" type="slidenum">
              <a:rPr lang="id-ID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67852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4A5720-F92D-4405-85D6-B2C5BE5F880E}" type="datetime1">
              <a:rPr lang="id-ID" smtClean="0">
                <a:solidFill>
                  <a:prstClr val="black">
                    <a:tint val="75000"/>
                  </a:prstClr>
                </a:solidFill>
              </a:rPr>
              <a:t>15/09/2023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D8711-BAC8-4351-9FD3-3F9FE53A28D9}" type="slidenum">
              <a:rPr lang="id-ID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028906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6365522"/>
            <a:ext cx="5829300" cy="196744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4198601"/>
            <a:ext cx="5829300" cy="2166936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3B367A-FED7-4893-9C44-A5845923E2EA}" type="datetime1">
              <a:rPr lang="id-ID" smtClean="0">
                <a:solidFill>
                  <a:prstClr val="black">
                    <a:tint val="75000"/>
                  </a:prstClr>
                </a:solidFill>
              </a:rPr>
              <a:t>15/09/2023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D8711-BAC8-4351-9FD3-3F9FE53A28D9}" type="slidenum">
              <a:rPr lang="id-ID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522441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7187" y="3081873"/>
            <a:ext cx="2257425" cy="871590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28908" y="3081873"/>
            <a:ext cx="2257425" cy="871590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970AAD-8E8C-4C72-9BF9-3D1D98C3BC85}" type="datetime1">
              <a:rPr lang="id-ID" smtClean="0">
                <a:solidFill>
                  <a:prstClr val="black">
                    <a:tint val="75000"/>
                  </a:prstClr>
                </a:solidFill>
              </a:rPr>
              <a:t>15/09/2023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D8711-BAC8-4351-9FD3-3F9FE53A28D9}" type="slidenum">
              <a:rPr lang="id-ID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6080545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5" y="2217385"/>
            <a:ext cx="303014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5" y="3141486"/>
            <a:ext cx="303014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813" y="2217385"/>
            <a:ext cx="303133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813" y="3141486"/>
            <a:ext cx="303133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366841-4D31-4FD5-A330-B3C8AA066782}" type="datetime1">
              <a:rPr lang="id-ID" smtClean="0">
                <a:solidFill>
                  <a:prstClr val="black">
                    <a:tint val="75000"/>
                  </a:prstClr>
                </a:solidFill>
              </a:rPr>
              <a:t>15/09/2023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D8711-BAC8-4351-9FD3-3F9FE53A28D9}" type="slidenum">
              <a:rPr lang="id-ID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442561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219B95-F087-4E82-8911-2B9F6C46BCC8}" type="datetime1">
              <a:rPr lang="id-ID" smtClean="0">
                <a:solidFill>
                  <a:prstClr val="black">
                    <a:tint val="75000"/>
                  </a:prstClr>
                </a:solidFill>
              </a:rPr>
              <a:t>15/09/2023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D8711-BAC8-4351-9FD3-3F9FE53A28D9}" type="slidenum">
              <a:rPr lang="id-ID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6696332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5C02E0-E128-4530-ACCC-96907D0ECA23}" type="datetime1">
              <a:rPr lang="id-ID" smtClean="0">
                <a:solidFill>
                  <a:prstClr val="black">
                    <a:tint val="75000"/>
                  </a:prstClr>
                </a:solidFill>
              </a:rPr>
              <a:t>15/09/2023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D8711-BAC8-4351-9FD3-3F9FE53A28D9}" type="slidenum">
              <a:rPr lang="id-ID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425059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44" y="394410"/>
            <a:ext cx="2256235" cy="167851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331" y="394462"/>
            <a:ext cx="3833813" cy="845449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44" y="2072979"/>
            <a:ext cx="2256235" cy="677598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A52CF-E9C0-4702-A756-086E628BF4B2}" type="datetime1">
              <a:rPr lang="id-ID" smtClean="0">
                <a:solidFill>
                  <a:prstClr val="black">
                    <a:tint val="75000"/>
                  </a:prstClr>
                </a:solidFill>
              </a:rPr>
              <a:t>15/09/2023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D8711-BAC8-4351-9FD3-3F9FE53A28D9}" type="slidenum">
              <a:rPr lang="id-ID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290798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C8CB39-D99B-459D-A7A8-DFB8327069B4}" type="datetime1">
              <a:rPr lang="id-ID" smtClean="0"/>
              <a:t>15/09/2023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D8711-BAC8-4351-9FD3-3F9FE53A28D9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51825320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934206"/>
            <a:ext cx="4114800" cy="81862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752828"/>
            <a:ext cx="4114800" cy="116257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F7F0CF-F42E-4180-A199-3669C92438F1}" type="datetime1">
              <a:rPr lang="id-ID" smtClean="0">
                <a:solidFill>
                  <a:prstClr val="black">
                    <a:tint val="75000"/>
                  </a:prstClr>
                </a:solidFill>
              </a:rPr>
              <a:t>15/09/2023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D8711-BAC8-4351-9FD3-3F9FE53A28D9}" type="slidenum">
              <a:rPr lang="id-ID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9387791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18A361-611A-4D39-A611-0EE400B4906A}" type="datetime1">
              <a:rPr lang="id-ID" smtClean="0">
                <a:solidFill>
                  <a:prstClr val="black">
                    <a:tint val="75000"/>
                  </a:prstClr>
                </a:solidFill>
              </a:rPr>
              <a:t>15/09/2023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D8711-BAC8-4351-9FD3-3F9FE53A28D9}" type="slidenum">
              <a:rPr lang="id-ID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3262311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29037" y="529701"/>
            <a:ext cx="1157288" cy="1126807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7196" y="529701"/>
            <a:ext cx="3357563" cy="112680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3A6DD-8554-42DF-BDCA-919979932D2A}" type="datetime1">
              <a:rPr lang="id-ID" smtClean="0">
                <a:solidFill>
                  <a:prstClr val="black">
                    <a:tint val="75000"/>
                  </a:prstClr>
                </a:solidFill>
              </a:rPr>
              <a:t>15/09/2023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D8711-BAC8-4351-9FD3-3F9FE53A28D9}" type="slidenum">
              <a:rPr lang="id-ID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79795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6365522"/>
            <a:ext cx="5829300" cy="196744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4198601"/>
            <a:ext cx="5829300" cy="2166936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0126A4-5CC8-4D1A-8B7A-148D8114E336}" type="datetime1">
              <a:rPr lang="id-ID" smtClean="0"/>
              <a:t>15/09/2023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D8711-BAC8-4351-9FD3-3F9FE53A28D9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3153105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7187" y="3081873"/>
            <a:ext cx="2257425" cy="871590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28908" y="3081873"/>
            <a:ext cx="2257425" cy="871590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DA545A-2CA9-416D-9FAC-3094F68E9D61}" type="datetime1">
              <a:rPr lang="id-ID" smtClean="0"/>
              <a:t>15/09/2023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D8711-BAC8-4351-9FD3-3F9FE53A28D9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198828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5" y="2217385"/>
            <a:ext cx="303014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5" y="3141486"/>
            <a:ext cx="303014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821" y="2217385"/>
            <a:ext cx="303133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821" y="3141486"/>
            <a:ext cx="303133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844EE-DD7D-42BC-9339-FB4BABFF576F}" type="datetime1">
              <a:rPr lang="id-ID" smtClean="0"/>
              <a:t>15/09/2023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D8711-BAC8-4351-9FD3-3F9FE53A28D9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2091957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847D3-4D02-4664-BAED-66A9880DCBE9}" type="datetime1">
              <a:rPr lang="id-ID" smtClean="0"/>
              <a:t>15/09/2023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D8711-BAC8-4351-9FD3-3F9FE53A28D9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2208624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BE8557-30BD-464B-869F-2C86740D36FC}" type="datetime1">
              <a:rPr lang="id-ID" smtClean="0"/>
              <a:t>15/09/2023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D8711-BAC8-4351-9FD3-3F9FE53A28D9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1257477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52" y="394410"/>
            <a:ext cx="2256235" cy="167851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339" y="394474"/>
            <a:ext cx="3833813" cy="845449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52" y="2072990"/>
            <a:ext cx="2256235" cy="677598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4F08B5-5A64-4411-AB5D-9343C27C8C01}" type="datetime1">
              <a:rPr lang="id-ID" smtClean="0"/>
              <a:t>15/09/2023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D8711-BAC8-4351-9FD3-3F9FE53A28D9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42442066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934206"/>
            <a:ext cx="4114800" cy="81862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752828"/>
            <a:ext cx="4114800" cy="116257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5A6F31-C007-4835-AD4B-25325CCB5EE1}" type="datetime1">
              <a:rPr lang="id-ID" smtClean="0"/>
              <a:t>15/09/2023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D8711-BAC8-4351-9FD3-3F9FE53A28D9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0036039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311425"/>
            <a:ext cx="6172200" cy="65375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9181459"/>
            <a:ext cx="160020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FA9959-2118-46FF-A6F6-F6D8A67A21E8}" type="datetime1">
              <a:rPr lang="id-ID" smtClean="0"/>
              <a:t>15/09/2023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9181459"/>
            <a:ext cx="217170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9181459"/>
            <a:ext cx="160020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3D8711-BAC8-4351-9FD3-3F9FE53A28D9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4626140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311425"/>
            <a:ext cx="6172200" cy="65375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9181447"/>
            <a:ext cx="160020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6BD476-ADF4-4D50-AA65-9A2D7F4E277A}" type="datetime1">
              <a:rPr lang="id-ID" smtClean="0">
                <a:solidFill>
                  <a:prstClr val="black">
                    <a:tint val="75000"/>
                  </a:prstClr>
                </a:solidFill>
              </a:rPr>
              <a:t>15/09/2023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9181447"/>
            <a:ext cx="217170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9181447"/>
            <a:ext cx="160020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3D8711-BAC8-4351-9FD3-3F9FE53A28D9}" type="slidenum">
              <a:rPr lang="id-ID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40008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13" Type="http://schemas.openxmlformats.org/officeDocument/2006/relationships/diagramLayout" Target="../diagrams/layout3.xml"/><Relationship Id="rId18" Type="http://schemas.openxmlformats.org/officeDocument/2006/relationships/diagramLayout" Target="../diagrams/layout4.xml"/><Relationship Id="rId26" Type="http://schemas.microsoft.com/office/2007/relationships/diagramDrawing" Target="../diagrams/drawing5.xml"/><Relationship Id="rId3" Type="http://schemas.openxmlformats.org/officeDocument/2006/relationships/diagramLayout" Target="../diagrams/layout1.xml"/><Relationship Id="rId21" Type="http://schemas.microsoft.com/office/2007/relationships/diagramDrawing" Target="../diagrams/drawing4.xml"/><Relationship Id="rId7" Type="http://schemas.openxmlformats.org/officeDocument/2006/relationships/diagramData" Target="../diagrams/data2.xml"/><Relationship Id="rId12" Type="http://schemas.openxmlformats.org/officeDocument/2006/relationships/diagramData" Target="../diagrams/data3.xml"/><Relationship Id="rId17" Type="http://schemas.openxmlformats.org/officeDocument/2006/relationships/diagramData" Target="../diagrams/data4.xml"/><Relationship Id="rId25" Type="http://schemas.openxmlformats.org/officeDocument/2006/relationships/diagramColors" Target="../diagrams/colors5.xml"/><Relationship Id="rId2" Type="http://schemas.openxmlformats.org/officeDocument/2006/relationships/diagramData" Target="../diagrams/data1.xml"/><Relationship Id="rId16" Type="http://schemas.microsoft.com/office/2007/relationships/diagramDrawing" Target="../diagrams/drawing3.xml"/><Relationship Id="rId20" Type="http://schemas.openxmlformats.org/officeDocument/2006/relationships/diagramColors" Target="../diagrams/colors4.xml"/><Relationship Id="rId1" Type="http://schemas.openxmlformats.org/officeDocument/2006/relationships/slideLayout" Target="../slideLayouts/slideLayout18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24" Type="http://schemas.openxmlformats.org/officeDocument/2006/relationships/diagramQuickStyle" Target="../diagrams/quickStyle5.xml"/><Relationship Id="rId5" Type="http://schemas.openxmlformats.org/officeDocument/2006/relationships/diagramColors" Target="../diagrams/colors1.xml"/><Relationship Id="rId15" Type="http://schemas.openxmlformats.org/officeDocument/2006/relationships/diagramColors" Target="../diagrams/colors3.xml"/><Relationship Id="rId23" Type="http://schemas.openxmlformats.org/officeDocument/2006/relationships/diagramLayout" Target="../diagrams/layout5.xml"/><Relationship Id="rId28" Type="http://schemas.openxmlformats.org/officeDocument/2006/relationships/image" Target="../media/image3.png"/><Relationship Id="rId10" Type="http://schemas.openxmlformats.org/officeDocument/2006/relationships/diagramColors" Target="../diagrams/colors2.xml"/><Relationship Id="rId19" Type="http://schemas.openxmlformats.org/officeDocument/2006/relationships/diagramQuickStyle" Target="../diagrams/quickStyle4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Relationship Id="rId14" Type="http://schemas.openxmlformats.org/officeDocument/2006/relationships/diagramQuickStyle" Target="../diagrams/quickStyle3.xml"/><Relationship Id="rId22" Type="http://schemas.openxmlformats.org/officeDocument/2006/relationships/diagramData" Target="../diagrams/data5.xml"/><Relationship Id="rId27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899" y="1581123"/>
            <a:ext cx="6172200" cy="1524000"/>
          </a:xfrm>
        </p:spPr>
        <p:txBody>
          <a:bodyPr>
            <a:noAutofit/>
          </a:bodyPr>
          <a:lstStyle/>
          <a:p>
            <a:r>
              <a:rPr lang="ms-MY" sz="3600" b="1" dirty="0">
                <a:latin typeface="Aharoni" panose="02010803020104030203" pitchFamily="2" charset="-79"/>
                <a:cs typeface="Aharoni" panose="02010803020104030203" pitchFamily="2" charset="-79"/>
              </a:rPr>
              <a:t>KESERAGAMAN MAGAZINE HOLDER</a:t>
            </a:r>
            <a:endParaRPr lang="ms-MY" sz="3600" b="1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45999" y="581577"/>
            <a:ext cx="1966001" cy="8123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193EA5BF-1EE4-4C47-84E4-DDBBD7587DDC}"/>
              </a:ext>
            </a:extLst>
          </p:cNvPr>
          <p:cNvSpPr txBox="1"/>
          <p:nvPr/>
        </p:nvSpPr>
        <p:spPr>
          <a:xfrm>
            <a:off x="678050" y="3412205"/>
            <a:ext cx="5501898" cy="590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ms-MY" b="1" u="sng" dirty="0"/>
              <a:t>Nota:</a:t>
            </a:r>
          </a:p>
          <a:p>
            <a:endParaRPr lang="ms-MY" dirty="0"/>
          </a:p>
          <a:p>
            <a:pPr marL="342900" indent="-342900">
              <a:buAutoNum type="arabicPeriod"/>
            </a:pPr>
            <a:r>
              <a:rPr lang="ms-MY" dirty="0"/>
              <a:t>Taip (</a:t>
            </a:r>
            <a:r>
              <a:rPr lang="ms-MY" b="1" dirty="0"/>
              <a:t>Mohon kekalkan standard </a:t>
            </a:r>
            <a:r>
              <a:rPr lang="ms-MY" b="1" i="1" dirty="0" err="1"/>
              <a:t>font</a:t>
            </a:r>
            <a:r>
              <a:rPr lang="ms-MY" b="1" i="1" dirty="0"/>
              <a:t> </a:t>
            </a:r>
            <a:r>
              <a:rPr lang="ms-MY" b="1" i="1" dirty="0" err="1"/>
              <a:t>setting</a:t>
            </a:r>
            <a:r>
              <a:rPr lang="ms-MY" dirty="0"/>
              <a:t>)</a:t>
            </a:r>
          </a:p>
          <a:p>
            <a:pPr marL="857250" lvl="1" indent="-400050">
              <a:buFontTx/>
              <a:buAutoNum type="romanLcParenBoth"/>
            </a:pPr>
            <a:r>
              <a:rPr lang="ms-MY" dirty="0"/>
              <a:t>Nama Unit &amp; Nama </a:t>
            </a:r>
            <a:r>
              <a:rPr lang="ms-MY" b="1" dirty="0"/>
              <a:t>Singkatan</a:t>
            </a:r>
            <a:r>
              <a:rPr lang="ms-MY" dirty="0"/>
              <a:t> Bahagian (contoh: BKT, BPK...)</a:t>
            </a:r>
          </a:p>
          <a:p>
            <a:pPr marL="857250" lvl="1" indent="-400050">
              <a:buAutoNum type="romanLcParenBoth"/>
            </a:pPr>
            <a:r>
              <a:rPr lang="ms-MY" dirty="0"/>
              <a:t>Tajuk Fail (</a:t>
            </a:r>
            <a:r>
              <a:rPr lang="ms-MY" dirty="0">
                <a:solidFill>
                  <a:srgbClr val="FF0000"/>
                </a:solidFill>
              </a:rPr>
              <a:t>elakkan guna tajuk ‘Pelbagai’</a:t>
            </a:r>
            <a:r>
              <a:rPr lang="ms-MY" dirty="0"/>
              <a:t>)</a:t>
            </a:r>
          </a:p>
          <a:p>
            <a:pPr marL="857250" lvl="1" indent="-400050">
              <a:buFontTx/>
              <a:buAutoNum type="romanLcParenBoth"/>
            </a:pPr>
            <a:r>
              <a:rPr lang="ms-MY" dirty="0"/>
              <a:t>Abjad Rujukan Fail (A, B, C...)</a:t>
            </a:r>
          </a:p>
          <a:p>
            <a:pPr lvl="1"/>
            <a:endParaRPr lang="ms-MY" dirty="0"/>
          </a:p>
          <a:p>
            <a:pPr marL="857250" lvl="1" indent="-400050">
              <a:buAutoNum type="romanLcParenBoth"/>
            </a:pPr>
            <a:endParaRPr lang="ms-MY" dirty="0"/>
          </a:p>
          <a:p>
            <a:pPr marL="342900" indent="-342900">
              <a:buAutoNum type="arabicPeriod"/>
            </a:pPr>
            <a:r>
              <a:rPr lang="ms-MY" dirty="0"/>
              <a:t>Sekiranya </a:t>
            </a:r>
            <a:r>
              <a:rPr lang="ms-MY" dirty="0" err="1"/>
              <a:t>magazine</a:t>
            </a:r>
            <a:r>
              <a:rPr lang="ms-MY" dirty="0"/>
              <a:t> </a:t>
            </a:r>
            <a:r>
              <a:rPr lang="ms-MY" dirty="0" err="1"/>
              <a:t>holder</a:t>
            </a:r>
            <a:r>
              <a:rPr lang="ms-MY" dirty="0"/>
              <a:t>:</a:t>
            </a:r>
          </a:p>
          <a:p>
            <a:endParaRPr lang="ms-MY" dirty="0"/>
          </a:p>
          <a:p>
            <a:pPr marL="857250" lvl="1" indent="-400050">
              <a:buAutoNum type="romanLcParenBoth"/>
            </a:pPr>
            <a:r>
              <a:rPr lang="ms-MY" b="1" dirty="0">
                <a:solidFill>
                  <a:srgbClr val="FF0000"/>
                </a:solidFill>
              </a:rPr>
              <a:t>TIADA TEMPAT </a:t>
            </a:r>
            <a:r>
              <a:rPr lang="ms-MY" b="1" dirty="0"/>
              <a:t>untuk dimasukkan format keseragaman:</a:t>
            </a:r>
          </a:p>
          <a:p>
            <a:pPr marL="1200150" lvl="2" indent="-285750">
              <a:buFontTx/>
              <a:buChar char="-"/>
            </a:pPr>
            <a:r>
              <a:rPr lang="ms-MY" dirty="0"/>
              <a:t>perlu dicetak format; </a:t>
            </a:r>
          </a:p>
          <a:p>
            <a:pPr marL="1200150" lvl="2" indent="-285750">
              <a:buFontTx/>
              <a:buChar char="-"/>
            </a:pPr>
            <a:r>
              <a:rPr lang="ms-MY" dirty="0" err="1">
                <a:solidFill>
                  <a:srgbClr val="FF0000"/>
                </a:solidFill>
              </a:rPr>
              <a:t>di</a:t>
            </a:r>
            <a:r>
              <a:rPr lang="ms-MY" i="1" dirty="0" err="1">
                <a:solidFill>
                  <a:srgbClr val="FF0000"/>
                </a:solidFill>
              </a:rPr>
              <a:t>laminate</a:t>
            </a:r>
            <a:r>
              <a:rPr lang="ms-MY" dirty="0"/>
              <a:t>; dan</a:t>
            </a:r>
          </a:p>
          <a:p>
            <a:pPr marL="1200150" lvl="2" indent="-285750">
              <a:buFontTx/>
              <a:buChar char="-"/>
            </a:pPr>
            <a:r>
              <a:rPr lang="ms-MY" dirty="0"/>
              <a:t>ditampal</a:t>
            </a:r>
          </a:p>
          <a:p>
            <a:pPr marL="285750" indent="-285750">
              <a:buFontTx/>
              <a:buChar char="-"/>
            </a:pPr>
            <a:endParaRPr lang="ms-MY" dirty="0"/>
          </a:p>
          <a:p>
            <a:pPr marL="857250" lvl="1" indent="-400050">
              <a:buAutoNum type="romanLcParenBoth" startAt="2"/>
            </a:pPr>
            <a:r>
              <a:rPr lang="ms-MY" b="1" dirty="0"/>
              <a:t>Terdapat tempat untuk dimasukkan format </a:t>
            </a:r>
          </a:p>
          <a:p>
            <a:pPr lvl="1"/>
            <a:r>
              <a:rPr lang="ms-MY" b="1" dirty="0"/>
              <a:t>        keseragaman:</a:t>
            </a:r>
          </a:p>
          <a:p>
            <a:pPr marL="1200150" lvl="2" indent="-285750">
              <a:buFontTx/>
              <a:buChar char="-"/>
            </a:pPr>
            <a:r>
              <a:rPr lang="ms-MY" dirty="0"/>
              <a:t>perlu dicetak; dan </a:t>
            </a:r>
          </a:p>
          <a:p>
            <a:pPr marL="1200150" lvl="2" indent="-285750">
              <a:buFontTx/>
              <a:buChar char="-"/>
            </a:pPr>
            <a:r>
              <a:rPr lang="ms-MY" dirty="0"/>
              <a:t>dimasukkan di dalam tempat berkenaan</a:t>
            </a:r>
          </a:p>
        </p:txBody>
      </p:sp>
    </p:spTree>
    <p:extLst>
      <p:ext uri="{BB962C8B-B14F-4D97-AF65-F5344CB8AC3E}">
        <p14:creationId xmlns:p14="http://schemas.microsoft.com/office/powerpoint/2010/main" val="12844356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338742" y="736756"/>
            <a:ext cx="20862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914400"/>
            <a:r>
              <a:rPr lang="ms-MY" b="1" dirty="0">
                <a:solidFill>
                  <a:prstClr val="black"/>
                </a:solidFill>
                <a:latin typeface="Calibri"/>
              </a:rPr>
              <a:t>MAGAZINE HOLDER</a:t>
            </a:r>
            <a:endParaRPr lang="ms-MY" b="1" dirty="0">
              <a:latin typeface="Calibri"/>
            </a:endParaRPr>
          </a:p>
        </p:txBody>
      </p:sp>
      <p:grpSp>
        <p:nvGrpSpPr>
          <p:cNvPr id="7" name="Group 6"/>
          <p:cNvGrpSpPr/>
          <p:nvPr/>
        </p:nvGrpSpPr>
        <p:grpSpPr>
          <a:xfrm>
            <a:off x="120981" y="1259951"/>
            <a:ext cx="2133600" cy="3788041"/>
            <a:chOff x="120981" y="544489"/>
            <a:chExt cx="2133600" cy="4103711"/>
          </a:xfrm>
        </p:grpSpPr>
        <p:sp>
          <p:nvSpPr>
            <p:cNvPr id="20" name="Rectangle 19"/>
            <p:cNvSpPr/>
            <p:nvPr/>
          </p:nvSpPr>
          <p:spPr>
            <a:xfrm>
              <a:off x="120981" y="544489"/>
              <a:ext cx="2133600" cy="4103711"/>
            </a:xfrm>
            <a:prstGeom prst="rect">
              <a:avLst/>
            </a:prstGeom>
            <a:noFill/>
            <a:ln w="50800" cmpd="thickThin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 defTabSz="914400"/>
              <a:endParaRPr lang="en-US" dirty="0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21" name="Rectangle 20"/>
            <p:cNvSpPr/>
            <p:nvPr/>
          </p:nvSpPr>
          <p:spPr>
            <a:xfrm>
              <a:off x="170650" y="2389138"/>
              <a:ext cx="2057400" cy="433452"/>
            </a:xfrm>
            <a:prstGeom prst="rect">
              <a:avLst/>
            </a:prstGeom>
            <a:noFill/>
          </p:spPr>
          <p:txBody>
            <a:bodyPr vert="horz" wrap="square" lIns="91440" tIns="45720" rIns="91440" bIns="45720" anchor="ctr">
              <a:spAutoFit/>
            </a:bodyPr>
            <a:lstStyle/>
            <a:p>
              <a:pPr algn="ctr" defTabSz="914400"/>
              <a:r>
                <a:rPr lang="en-US" sz="2000" dirty="0">
                  <a:ln w="1905"/>
                  <a:solidFill>
                    <a:prstClr val="black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Berlin Sans FB Demi" pitchFamily="34" charset="0"/>
                </a:rPr>
                <a:t>TAJUK FAIL</a:t>
              </a:r>
            </a:p>
          </p:txBody>
        </p:sp>
        <p:graphicFrame>
          <p:nvGraphicFramePr>
            <p:cNvPr id="46" name="Diagram 45"/>
            <p:cNvGraphicFramePr/>
            <p:nvPr>
              <p:extLst>
                <p:ext uri="{D42A27DB-BD31-4B8C-83A1-F6EECF244321}">
                  <p14:modId xmlns:p14="http://schemas.microsoft.com/office/powerpoint/2010/main" val="1935786714"/>
                </p:ext>
              </p:extLst>
            </p:nvPr>
          </p:nvGraphicFramePr>
          <p:xfrm>
            <a:off x="799929" y="3626608"/>
            <a:ext cx="753639" cy="838200"/>
          </p:xfrm>
          <a:graphic>
            <a:graphicData uri="http://schemas.openxmlformats.org/drawingml/2006/diagram">
              <dgm:relIds xmlns:dgm="http://schemas.openxmlformats.org/drawingml/2006/diagram" xmlns:r="http://schemas.openxmlformats.org/officeDocument/2006/relationships" r:dm="rId2" r:lo="rId3" r:qs="rId4" r:cs="rId5"/>
            </a:graphicData>
          </a:graphic>
        </p:graphicFrame>
      </p:grpSp>
      <p:grpSp>
        <p:nvGrpSpPr>
          <p:cNvPr id="8" name="Group 7"/>
          <p:cNvGrpSpPr/>
          <p:nvPr/>
        </p:nvGrpSpPr>
        <p:grpSpPr>
          <a:xfrm>
            <a:off x="2338742" y="1259951"/>
            <a:ext cx="2133600" cy="3788041"/>
            <a:chOff x="2338742" y="544489"/>
            <a:chExt cx="2133600" cy="4103711"/>
          </a:xfrm>
        </p:grpSpPr>
        <p:sp>
          <p:nvSpPr>
            <p:cNvPr id="101" name="Rectangle 100"/>
            <p:cNvSpPr/>
            <p:nvPr/>
          </p:nvSpPr>
          <p:spPr>
            <a:xfrm>
              <a:off x="2338742" y="544489"/>
              <a:ext cx="2133600" cy="4103711"/>
            </a:xfrm>
            <a:prstGeom prst="rect">
              <a:avLst/>
            </a:prstGeom>
            <a:noFill/>
            <a:ln w="50800" cmpd="thickThin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 defTabSz="914400"/>
              <a:endParaRPr lang="en-US" dirty="0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102" name="Rectangle 101"/>
            <p:cNvSpPr/>
            <p:nvPr/>
          </p:nvSpPr>
          <p:spPr>
            <a:xfrm>
              <a:off x="2394570" y="2379616"/>
              <a:ext cx="2057400" cy="433452"/>
            </a:xfrm>
            <a:prstGeom prst="rect">
              <a:avLst/>
            </a:prstGeom>
            <a:noFill/>
          </p:spPr>
          <p:txBody>
            <a:bodyPr vert="horz" wrap="square" lIns="91440" tIns="45720" rIns="91440" bIns="45720" anchor="ctr">
              <a:spAutoFit/>
            </a:bodyPr>
            <a:lstStyle/>
            <a:p>
              <a:pPr algn="ctr" defTabSz="914400"/>
              <a:r>
                <a:rPr lang="en-US" sz="2000" dirty="0">
                  <a:ln w="1905"/>
                  <a:solidFill>
                    <a:prstClr val="black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Berlin Sans FB Demi" pitchFamily="34" charset="0"/>
                </a:rPr>
                <a:t>TAJUK FAIL</a:t>
              </a:r>
            </a:p>
          </p:txBody>
        </p:sp>
        <p:graphicFrame>
          <p:nvGraphicFramePr>
            <p:cNvPr id="105" name="Diagram 104"/>
            <p:cNvGraphicFramePr/>
            <p:nvPr>
              <p:extLst>
                <p:ext uri="{D42A27DB-BD31-4B8C-83A1-F6EECF244321}">
                  <p14:modId xmlns:p14="http://schemas.microsoft.com/office/powerpoint/2010/main" val="2626564009"/>
                </p:ext>
              </p:extLst>
            </p:nvPr>
          </p:nvGraphicFramePr>
          <p:xfrm>
            <a:off x="3017690" y="3597036"/>
            <a:ext cx="753639" cy="838200"/>
          </p:xfrm>
          <a:graphic>
            <a:graphicData uri="http://schemas.openxmlformats.org/drawingml/2006/diagram">
              <dgm:relIds xmlns:dgm="http://schemas.openxmlformats.org/drawingml/2006/diagram" xmlns:r="http://schemas.openxmlformats.org/officeDocument/2006/relationships" r:dm="rId7" r:lo="rId8" r:qs="rId9" r:cs="rId10"/>
            </a:graphicData>
          </a:graphic>
        </p:graphicFrame>
      </p:grpSp>
      <p:grpSp>
        <p:nvGrpSpPr>
          <p:cNvPr id="9" name="Group 8"/>
          <p:cNvGrpSpPr/>
          <p:nvPr/>
        </p:nvGrpSpPr>
        <p:grpSpPr>
          <a:xfrm>
            <a:off x="4566029" y="1268700"/>
            <a:ext cx="2133600" cy="3788041"/>
            <a:chOff x="4566028" y="554014"/>
            <a:chExt cx="2133600" cy="4103711"/>
          </a:xfrm>
        </p:grpSpPr>
        <p:sp>
          <p:nvSpPr>
            <p:cNvPr id="108" name="Rectangle 107"/>
            <p:cNvSpPr/>
            <p:nvPr/>
          </p:nvSpPr>
          <p:spPr>
            <a:xfrm>
              <a:off x="4566028" y="554014"/>
              <a:ext cx="2133600" cy="4103711"/>
            </a:xfrm>
            <a:prstGeom prst="rect">
              <a:avLst/>
            </a:prstGeom>
            <a:noFill/>
            <a:ln w="50800" cmpd="thickThin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 defTabSz="914400"/>
              <a:endParaRPr lang="en-US" dirty="0">
                <a:solidFill>
                  <a:srgbClr val="FF0000"/>
                </a:solidFill>
                <a:latin typeface="Calibri"/>
              </a:endParaRPr>
            </a:p>
          </p:txBody>
        </p:sp>
        <p:sp>
          <p:nvSpPr>
            <p:cNvPr id="109" name="Rectangle 108"/>
            <p:cNvSpPr/>
            <p:nvPr/>
          </p:nvSpPr>
          <p:spPr>
            <a:xfrm>
              <a:off x="4613653" y="2379618"/>
              <a:ext cx="2057400" cy="433452"/>
            </a:xfrm>
            <a:prstGeom prst="rect">
              <a:avLst/>
            </a:prstGeom>
            <a:noFill/>
          </p:spPr>
          <p:txBody>
            <a:bodyPr vert="horz" wrap="square" lIns="91440" tIns="45720" rIns="91440" bIns="45720" anchor="ctr">
              <a:spAutoFit/>
            </a:bodyPr>
            <a:lstStyle/>
            <a:p>
              <a:pPr algn="ctr" defTabSz="914400"/>
              <a:r>
                <a:rPr lang="en-US" sz="2000" dirty="0">
                  <a:ln w="1905"/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Berlin Sans FB Demi" pitchFamily="34" charset="0"/>
                </a:rPr>
                <a:t>TAJUK FAIL</a:t>
              </a:r>
            </a:p>
          </p:txBody>
        </p:sp>
        <p:graphicFrame>
          <p:nvGraphicFramePr>
            <p:cNvPr id="112" name="Diagram 111"/>
            <p:cNvGraphicFramePr/>
            <p:nvPr>
              <p:extLst>
                <p:ext uri="{D42A27DB-BD31-4B8C-83A1-F6EECF244321}">
                  <p14:modId xmlns:p14="http://schemas.microsoft.com/office/powerpoint/2010/main" val="247333483"/>
                </p:ext>
              </p:extLst>
            </p:nvPr>
          </p:nvGraphicFramePr>
          <p:xfrm>
            <a:off x="5244976" y="3606561"/>
            <a:ext cx="753639" cy="838200"/>
          </p:xfrm>
          <a:graphic>
            <a:graphicData uri="http://schemas.openxmlformats.org/drawingml/2006/diagram">
              <dgm:relIds xmlns:dgm="http://schemas.openxmlformats.org/drawingml/2006/diagram" xmlns:r="http://schemas.openxmlformats.org/officeDocument/2006/relationships" r:dm="rId12" r:lo="rId13" r:qs="rId14" r:cs="rId15"/>
            </a:graphicData>
          </a:graphic>
        </p:graphicFrame>
      </p:grpSp>
      <p:grpSp>
        <p:nvGrpSpPr>
          <p:cNvPr id="4" name="Group 3"/>
          <p:cNvGrpSpPr/>
          <p:nvPr/>
        </p:nvGrpSpPr>
        <p:grpSpPr>
          <a:xfrm>
            <a:off x="122544" y="5188667"/>
            <a:ext cx="2133600" cy="3788041"/>
            <a:chOff x="122544" y="4800598"/>
            <a:chExt cx="2133600" cy="4103711"/>
          </a:xfrm>
        </p:grpSpPr>
        <p:sp>
          <p:nvSpPr>
            <p:cNvPr id="115" name="Rectangle 114"/>
            <p:cNvSpPr/>
            <p:nvPr/>
          </p:nvSpPr>
          <p:spPr>
            <a:xfrm>
              <a:off x="122544" y="4800598"/>
              <a:ext cx="2133600" cy="4103711"/>
            </a:xfrm>
            <a:prstGeom prst="rect">
              <a:avLst/>
            </a:prstGeom>
            <a:noFill/>
            <a:ln w="50800" cmpd="thickThin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 defTabSz="914400"/>
              <a:endParaRPr lang="en-US" dirty="0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116" name="Rectangle 115"/>
            <p:cNvSpPr/>
            <p:nvPr/>
          </p:nvSpPr>
          <p:spPr>
            <a:xfrm>
              <a:off x="163016" y="6696045"/>
              <a:ext cx="2057400" cy="433452"/>
            </a:xfrm>
            <a:prstGeom prst="rect">
              <a:avLst/>
            </a:prstGeom>
            <a:noFill/>
          </p:spPr>
          <p:txBody>
            <a:bodyPr vert="horz" wrap="square" lIns="91440" tIns="45720" rIns="91440" bIns="45720" anchor="ctr">
              <a:spAutoFit/>
            </a:bodyPr>
            <a:lstStyle/>
            <a:p>
              <a:pPr algn="ctr" defTabSz="914400"/>
              <a:r>
                <a:rPr lang="en-US" sz="2000" dirty="0">
                  <a:ln w="1905"/>
                  <a:solidFill>
                    <a:prstClr val="black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Berlin Sans FB Demi" pitchFamily="34" charset="0"/>
                </a:rPr>
                <a:t>TAJUK FAIL</a:t>
              </a:r>
            </a:p>
          </p:txBody>
        </p:sp>
        <p:graphicFrame>
          <p:nvGraphicFramePr>
            <p:cNvPr id="119" name="Diagram 118"/>
            <p:cNvGraphicFramePr/>
            <p:nvPr>
              <p:extLst>
                <p:ext uri="{D42A27DB-BD31-4B8C-83A1-F6EECF244321}">
                  <p14:modId xmlns:p14="http://schemas.microsoft.com/office/powerpoint/2010/main" val="749637504"/>
                </p:ext>
              </p:extLst>
            </p:nvPr>
          </p:nvGraphicFramePr>
          <p:xfrm>
            <a:off x="801492" y="7823576"/>
            <a:ext cx="753639" cy="838200"/>
          </p:xfrm>
          <a:graphic>
            <a:graphicData uri="http://schemas.openxmlformats.org/drawingml/2006/diagram">
              <dgm:relIds xmlns:dgm="http://schemas.openxmlformats.org/drawingml/2006/diagram" xmlns:r="http://schemas.openxmlformats.org/officeDocument/2006/relationships" r:dm="rId17" r:lo="rId18" r:qs="rId19" r:cs="rId20"/>
            </a:graphicData>
          </a:graphic>
        </p:graphicFrame>
      </p:grpSp>
      <p:grpSp>
        <p:nvGrpSpPr>
          <p:cNvPr id="5" name="Group 4"/>
          <p:cNvGrpSpPr/>
          <p:nvPr/>
        </p:nvGrpSpPr>
        <p:grpSpPr>
          <a:xfrm>
            <a:off x="2340305" y="5188667"/>
            <a:ext cx="2133600" cy="3788041"/>
            <a:chOff x="2340305" y="4800598"/>
            <a:chExt cx="2133600" cy="4103711"/>
          </a:xfrm>
        </p:grpSpPr>
        <p:sp>
          <p:nvSpPr>
            <p:cNvPr id="122" name="Rectangle 121"/>
            <p:cNvSpPr/>
            <p:nvPr/>
          </p:nvSpPr>
          <p:spPr>
            <a:xfrm>
              <a:off x="2340305" y="4800598"/>
              <a:ext cx="2133600" cy="4103711"/>
            </a:xfrm>
            <a:prstGeom prst="rect">
              <a:avLst/>
            </a:prstGeom>
            <a:noFill/>
            <a:ln w="50800" cmpd="thickThin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 defTabSz="914400"/>
              <a:endParaRPr lang="en-US" dirty="0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123" name="Rectangle 122"/>
            <p:cNvSpPr/>
            <p:nvPr/>
          </p:nvSpPr>
          <p:spPr>
            <a:xfrm>
              <a:off x="2387458" y="6696045"/>
              <a:ext cx="2057400" cy="433452"/>
            </a:xfrm>
            <a:prstGeom prst="rect">
              <a:avLst/>
            </a:prstGeom>
            <a:noFill/>
          </p:spPr>
          <p:txBody>
            <a:bodyPr vert="horz" wrap="square" lIns="91440" tIns="45720" rIns="91440" bIns="45720" anchor="ctr">
              <a:spAutoFit/>
            </a:bodyPr>
            <a:lstStyle/>
            <a:p>
              <a:pPr algn="ctr" defTabSz="914400"/>
              <a:r>
                <a:rPr lang="en-US" sz="2000" dirty="0">
                  <a:ln w="1905"/>
                  <a:solidFill>
                    <a:prstClr val="black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Berlin Sans FB Demi" pitchFamily="34" charset="0"/>
                </a:rPr>
                <a:t>TAJUK FAIL</a:t>
              </a:r>
            </a:p>
          </p:txBody>
        </p:sp>
        <p:graphicFrame>
          <p:nvGraphicFramePr>
            <p:cNvPr id="126" name="Diagram 125"/>
            <p:cNvGraphicFramePr/>
            <p:nvPr>
              <p:extLst>
                <p:ext uri="{D42A27DB-BD31-4B8C-83A1-F6EECF244321}">
                  <p14:modId xmlns:p14="http://schemas.microsoft.com/office/powerpoint/2010/main" val="3717090383"/>
                </p:ext>
              </p:extLst>
            </p:nvPr>
          </p:nvGraphicFramePr>
          <p:xfrm>
            <a:off x="3019253" y="7823576"/>
            <a:ext cx="753639" cy="838200"/>
          </p:xfrm>
          <a:graphic>
            <a:graphicData uri="http://schemas.openxmlformats.org/drawingml/2006/diagram">
              <dgm:relIds xmlns:dgm="http://schemas.openxmlformats.org/drawingml/2006/diagram" xmlns:r="http://schemas.openxmlformats.org/officeDocument/2006/relationships" r:dm="rId22" r:lo="rId23" r:qs="rId24" r:cs="rId25"/>
            </a:graphicData>
          </a:graphic>
        </p:graphicFrame>
      </p:grpSp>
      <p:grpSp>
        <p:nvGrpSpPr>
          <p:cNvPr id="60" name="Group 59"/>
          <p:cNvGrpSpPr/>
          <p:nvPr/>
        </p:nvGrpSpPr>
        <p:grpSpPr>
          <a:xfrm>
            <a:off x="144120" y="2178693"/>
            <a:ext cx="2112024" cy="584774"/>
            <a:chOff x="289035" y="1656457"/>
            <a:chExt cx="2819400" cy="584775"/>
          </a:xfrm>
          <a:noFill/>
        </p:grpSpPr>
        <p:sp>
          <p:nvSpPr>
            <p:cNvPr id="61" name="TextBox 60"/>
            <p:cNvSpPr txBox="1"/>
            <p:nvPr/>
          </p:nvSpPr>
          <p:spPr>
            <a:xfrm>
              <a:off x="289035" y="1656457"/>
              <a:ext cx="2819400" cy="461666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 defTabSz="914400"/>
              <a:r>
                <a:rPr lang="en-MY" sz="1200" b="1" dirty="0">
                  <a:solidFill>
                    <a:schemeClr val="tx1"/>
                  </a:solidFill>
                  <a:latin typeface="Calibri"/>
                </a:rPr>
                <a:t>NAMA UNIT</a:t>
              </a:r>
            </a:p>
            <a:p>
              <a:pPr algn="ctr" defTabSz="914400"/>
              <a:r>
                <a:rPr lang="en-MY" sz="1200" b="1" dirty="0">
                  <a:solidFill>
                    <a:schemeClr val="tx1"/>
                  </a:solidFill>
                  <a:latin typeface="Calibri"/>
                </a:rPr>
                <a:t>BAHAGIAN</a:t>
              </a:r>
            </a:p>
          </p:txBody>
        </p:sp>
        <p:sp>
          <p:nvSpPr>
            <p:cNvPr id="62" name="Rectangle 61"/>
            <p:cNvSpPr/>
            <p:nvPr/>
          </p:nvSpPr>
          <p:spPr>
            <a:xfrm>
              <a:off x="304800" y="1656457"/>
              <a:ext cx="2803634" cy="58477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400"/>
              <a:endParaRPr lang="id-ID" sz="1200">
                <a:solidFill>
                  <a:schemeClr val="tx1"/>
                </a:solidFill>
                <a:latin typeface="Calibri"/>
              </a:endParaRPr>
            </a:p>
          </p:txBody>
        </p:sp>
      </p:grpSp>
      <p:grpSp>
        <p:nvGrpSpPr>
          <p:cNvPr id="63" name="Group 62"/>
          <p:cNvGrpSpPr/>
          <p:nvPr/>
        </p:nvGrpSpPr>
        <p:grpSpPr>
          <a:xfrm>
            <a:off x="2354241" y="2178693"/>
            <a:ext cx="2112024" cy="584774"/>
            <a:chOff x="289035" y="1656457"/>
            <a:chExt cx="2819400" cy="584775"/>
          </a:xfrm>
          <a:noFill/>
        </p:grpSpPr>
        <p:sp>
          <p:nvSpPr>
            <p:cNvPr id="64" name="TextBox 63"/>
            <p:cNvSpPr txBox="1"/>
            <p:nvPr/>
          </p:nvSpPr>
          <p:spPr>
            <a:xfrm>
              <a:off x="289035" y="1656457"/>
              <a:ext cx="2819400" cy="461666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 defTabSz="914400"/>
              <a:r>
                <a:rPr lang="en-MY" sz="1200" b="1" dirty="0">
                  <a:solidFill>
                    <a:schemeClr val="tx1"/>
                  </a:solidFill>
                  <a:latin typeface="Calibri"/>
                </a:rPr>
                <a:t>NAMA UNIT</a:t>
              </a:r>
            </a:p>
            <a:p>
              <a:pPr algn="ctr" defTabSz="914400"/>
              <a:r>
                <a:rPr lang="en-MY" sz="1200" b="1" dirty="0">
                  <a:solidFill>
                    <a:schemeClr val="tx1"/>
                  </a:solidFill>
                  <a:latin typeface="Calibri"/>
                </a:rPr>
                <a:t>BAHAGIAN</a:t>
              </a:r>
            </a:p>
          </p:txBody>
        </p:sp>
        <p:sp>
          <p:nvSpPr>
            <p:cNvPr id="65" name="Rectangle 64"/>
            <p:cNvSpPr/>
            <p:nvPr/>
          </p:nvSpPr>
          <p:spPr>
            <a:xfrm>
              <a:off x="304800" y="1656457"/>
              <a:ext cx="2803634" cy="58477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400"/>
              <a:endParaRPr lang="id-ID" sz="1200">
                <a:solidFill>
                  <a:schemeClr val="tx1"/>
                </a:solidFill>
                <a:latin typeface="Calibri"/>
              </a:endParaRPr>
            </a:p>
          </p:txBody>
        </p:sp>
      </p:grpSp>
      <p:grpSp>
        <p:nvGrpSpPr>
          <p:cNvPr id="66" name="Group 65"/>
          <p:cNvGrpSpPr/>
          <p:nvPr/>
        </p:nvGrpSpPr>
        <p:grpSpPr>
          <a:xfrm>
            <a:off x="4589168" y="2178693"/>
            <a:ext cx="2112024" cy="584774"/>
            <a:chOff x="289035" y="1656457"/>
            <a:chExt cx="2819400" cy="584775"/>
          </a:xfrm>
          <a:noFill/>
        </p:grpSpPr>
        <p:sp>
          <p:nvSpPr>
            <p:cNvPr id="67" name="TextBox 66"/>
            <p:cNvSpPr txBox="1"/>
            <p:nvPr/>
          </p:nvSpPr>
          <p:spPr>
            <a:xfrm>
              <a:off x="289035" y="1656457"/>
              <a:ext cx="2819400" cy="461666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 defTabSz="914400"/>
              <a:r>
                <a:rPr lang="en-MY" sz="1200" b="1" dirty="0">
                  <a:solidFill>
                    <a:schemeClr val="tx1"/>
                  </a:solidFill>
                  <a:latin typeface="Calibri"/>
                </a:rPr>
                <a:t>NAMA UNIT</a:t>
              </a:r>
            </a:p>
            <a:p>
              <a:pPr algn="ctr" defTabSz="914400"/>
              <a:r>
                <a:rPr lang="en-MY" sz="1200" b="1" dirty="0">
                  <a:solidFill>
                    <a:schemeClr val="tx1"/>
                  </a:solidFill>
                  <a:latin typeface="Calibri"/>
                </a:rPr>
                <a:t>BAHAGIAN</a:t>
              </a:r>
            </a:p>
          </p:txBody>
        </p:sp>
        <p:sp>
          <p:nvSpPr>
            <p:cNvPr id="68" name="Rectangle 67"/>
            <p:cNvSpPr/>
            <p:nvPr/>
          </p:nvSpPr>
          <p:spPr>
            <a:xfrm>
              <a:off x="304800" y="1656457"/>
              <a:ext cx="2803634" cy="58477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400"/>
              <a:endParaRPr lang="id-ID" sz="1200">
                <a:solidFill>
                  <a:srgbClr val="FF0000"/>
                </a:solidFill>
                <a:latin typeface="Calibri"/>
              </a:endParaRPr>
            </a:p>
          </p:txBody>
        </p:sp>
      </p:grpSp>
      <p:grpSp>
        <p:nvGrpSpPr>
          <p:cNvPr id="69" name="Group 68"/>
          <p:cNvGrpSpPr/>
          <p:nvPr/>
        </p:nvGrpSpPr>
        <p:grpSpPr>
          <a:xfrm>
            <a:off x="107129" y="6153429"/>
            <a:ext cx="2112024" cy="584774"/>
            <a:chOff x="289035" y="1656457"/>
            <a:chExt cx="2819400" cy="584775"/>
          </a:xfrm>
          <a:noFill/>
        </p:grpSpPr>
        <p:sp>
          <p:nvSpPr>
            <p:cNvPr id="70" name="TextBox 69"/>
            <p:cNvSpPr txBox="1"/>
            <p:nvPr/>
          </p:nvSpPr>
          <p:spPr>
            <a:xfrm>
              <a:off x="289035" y="1656457"/>
              <a:ext cx="2819400" cy="461666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 defTabSz="914400"/>
              <a:r>
                <a:rPr lang="en-MY" sz="1200" b="1" dirty="0">
                  <a:solidFill>
                    <a:prstClr val="black"/>
                  </a:solidFill>
                  <a:latin typeface="Calibri"/>
                </a:rPr>
                <a:t>NAMA UNIT</a:t>
              </a:r>
            </a:p>
            <a:p>
              <a:pPr algn="ctr" defTabSz="914400"/>
              <a:r>
                <a:rPr lang="en-MY" sz="1200" b="1" dirty="0">
                  <a:solidFill>
                    <a:prstClr val="black"/>
                  </a:solidFill>
                  <a:latin typeface="Calibri"/>
                </a:rPr>
                <a:t>BAHAGIAN</a:t>
              </a:r>
            </a:p>
          </p:txBody>
        </p:sp>
        <p:sp>
          <p:nvSpPr>
            <p:cNvPr id="71" name="Rectangle 70"/>
            <p:cNvSpPr/>
            <p:nvPr/>
          </p:nvSpPr>
          <p:spPr>
            <a:xfrm>
              <a:off x="304800" y="1656457"/>
              <a:ext cx="2803634" cy="58477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400"/>
              <a:endParaRPr lang="id-ID" sz="1200">
                <a:solidFill>
                  <a:prstClr val="white"/>
                </a:solidFill>
                <a:latin typeface="Calibri"/>
              </a:endParaRPr>
            </a:p>
          </p:txBody>
        </p:sp>
      </p:grpSp>
      <p:pic>
        <p:nvPicPr>
          <p:cNvPr id="6" name="Picture 5"/>
          <p:cNvPicPr>
            <a:picLocks noChangeAspect="1"/>
          </p:cNvPicPr>
          <p:nvPr/>
        </p:nvPicPr>
        <p:blipFill>
          <a:blip r:embed="rId2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7600" y="1377444"/>
            <a:ext cx="940383" cy="755521"/>
          </a:xfrm>
          <a:prstGeom prst="rect">
            <a:avLst/>
          </a:prstGeom>
        </p:spPr>
      </p:pic>
      <p:pic>
        <p:nvPicPr>
          <p:cNvPr id="72" name="Picture 71"/>
          <p:cNvPicPr>
            <a:picLocks noChangeAspect="1"/>
          </p:cNvPicPr>
          <p:nvPr/>
        </p:nvPicPr>
        <p:blipFill>
          <a:blip r:embed="rId2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12283" y="1377444"/>
            <a:ext cx="940383" cy="755521"/>
          </a:xfrm>
          <a:prstGeom prst="rect">
            <a:avLst/>
          </a:prstGeom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12888" y="1390958"/>
            <a:ext cx="938213" cy="7556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73" name="Group 72"/>
          <p:cNvGrpSpPr/>
          <p:nvPr/>
        </p:nvGrpSpPr>
        <p:grpSpPr>
          <a:xfrm>
            <a:off x="2351093" y="6168261"/>
            <a:ext cx="2112024" cy="584774"/>
            <a:chOff x="289035" y="1656457"/>
            <a:chExt cx="2819400" cy="584775"/>
          </a:xfrm>
          <a:noFill/>
        </p:grpSpPr>
        <p:sp>
          <p:nvSpPr>
            <p:cNvPr id="74" name="TextBox 73"/>
            <p:cNvSpPr txBox="1"/>
            <p:nvPr/>
          </p:nvSpPr>
          <p:spPr>
            <a:xfrm>
              <a:off x="289035" y="1656457"/>
              <a:ext cx="2819400" cy="461666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 defTabSz="914400"/>
              <a:r>
                <a:rPr lang="en-MY" sz="1200" b="1" dirty="0">
                  <a:solidFill>
                    <a:prstClr val="black"/>
                  </a:solidFill>
                  <a:latin typeface="Calibri"/>
                </a:rPr>
                <a:t>NAMA UNIT</a:t>
              </a:r>
            </a:p>
            <a:p>
              <a:pPr algn="ctr" defTabSz="914400"/>
              <a:r>
                <a:rPr lang="en-MY" sz="1200" b="1" dirty="0">
                  <a:solidFill>
                    <a:prstClr val="black"/>
                  </a:solidFill>
                  <a:latin typeface="Calibri"/>
                </a:rPr>
                <a:t>BAHAGIAN</a:t>
              </a:r>
              <a:endParaRPr lang="id-ID" sz="1200" b="1" dirty="0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75" name="Rectangle 74"/>
            <p:cNvSpPr/>
            <p:nvPr/>
          </p:nvSpPr>
          <p:spPr>
            <a:xfrm>
              <a:off x="304800" y="1656457"/>
              <a:ext cx="2803634" cy="58477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400"/>
              <a:endParaRPr lang="id-ID" sz="1200">
                <a:solidFill>
                  <a:prstClr val="white"/>
                </a:solidFill>
                <a:latin typeface="Calibri"/>
              </a:endParaRPr>
            </a:p>
          </p:txBody>
        </p:sp>
      </p:grpSp>
      <p:pic>
        <p:nvPicPr>
          <p:cNvPr id="76" name="Picture 75"/>
          <p:cNvPicPr>
            <a:picLocks noChangeAspect="1"/>
          </p:cNvPicPr>
          <p:nvPr/>
        </p:nvPicPr>
        <p:blipFill>
          <a:blip r:embed="rId2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5855" y="5321796"/>
            <a:ext cx="940383" cy="755521"/>
          </a:xfrm>
          <a:prstGeom prst="rect">
            <a:avLst/>
          </a:prstGeom>
        </p:spPr>
      </p:pic>
      <p:pic>
        <p:nvPicPr>
          <p:cNvPr id="77" name="Picture 76"/>
          <p:cNvPicPr>
            <a:picLocks noChangeAspect="1"/>
          </p:cNvPicPr>
          <p:nvPr/>
        </p:nvPicPr>
        <p:blipFill>
          <a:blip r:embed="rId2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35362" y="5321796"/>
            <a:ext cx="940383" cy="7555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0179989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3994</TotalTime>
  <Words>113</Words>
  <Application>Microsoft Office PowerPoint</Application>
  <PresentationFormat>A4 Paper (210x297 mm)</PresentationFormat>
  <Paragraphs>41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Aharoni</vt:lpstr>
      <vt:lpstr>Arial</vt:lpstr>
      <vt:lpstr>Berlin Sans FB Demi</vt:lpstr>
      <vt:lpstr>Calibri</vt:lpstr>
      <vt:lpstr>1_Office Theme</vt:lpstr>
      <vt:lpstr>2_Office Theme</vt:lpstr>
      <vt:lpstr>KESERAGAMAN MAGAZINE HOLDER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Muhammad Farhan Bin Hamid</dc:creator>
  <cp:lastModifiedBy>Hjh. Noor Lisa Rahmat</cp:lastModifiedBy>
  <cp:revision>183</cp:revision>
  <cp:lastPrinted>2022-09-12T08:48:07Z</cp:lastPrinted>
  <dcterms:created xsi:type="dcterms:W3CDTF">2022-04-21T06:32:20Z</dcterms:created>
  <dcterms:modified xsi:type="dcterms:W3CDTF">2023-09-15T07:14:03Z</dcterms:modified>
</cp:coreProperties>
</file>