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312" r:id="rId2"/>
    <p:sldId id="347" r:id="rId3"/>
    <p:sldId id="348" r:id="rId4"/>
    <p:sldId id="288" r:id="rId5"/>
    <p:sldId id="284" r:id="rId6"/>
    <p:sldId id="285" r:id="rId7"/>
    <p:sldId id="286" r:id="rId8"/>
  </p:sldIdLst>
  <p:sldSz cx="6858000" cy="9906000" type="A4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907" autoAdjust="0"/>
    <p:restoredTop sz="94660"/>
  </p:normalViewPr>
  <p:slideViewPr>
    <p:cSldViewPr snapToGrid="0">
      <p:cViewPr varScale="1">
        <p:scale>
          <a:sx n="47" d="100"/>
          <a:sy n="47" d="100"/>
        </p:scale>
        <p:origin x="1740" y="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b="1" dirty="0"/>
            <a:t>1</a:t>
          </a:r>
          <a:endParaRPr lang="id-ID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 custLinFactNeighborY="-6314"/>
      <dgm:spPr/>
    </dgm:pt>
  </dgm:ptLst>
  <dgm:cxnLst>
    <dgm:cxn modelId="{900FBB09-5175-4841-860E-ABF1D1FC991A}" type="presOf" srcId="{BE07E33B-A842-429C-BD01-075186DA3BA1}" destId="{FD1FFEE1-917D-4BF6-A533-0FD9CBADB37E}" srcOrd="0" destOrd="0" presId="urn:microsoft.com/office/officeart/2005/8/layout/venn1"/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0E22FEED-0301-473B-A58B-81BF917C660A}" type="presOf" srcId="{F0F34EBA-C764-4F76-90A1-009403B4063C}" destId="{5478A64C-CD8E-4277-8F19-451AC0911F33}" srcOrd="0" destOrd="0" presId="urn:microsoft.com/office/officeart/2005/8/layout/venn1"/>
    <dgm:cxn modelId="{B4284E26-79F6-4A21-A153-7968C939D603}" type="presParOf" srcId="{5478A64C-CD8E-4277-8F19-451AC0911F33}" destId="{FD1FFEE1-917D-4BF6-A533-0FD9CBADB37E}" srcOrd="0" destOrd="0" presId="urn:microsoft.com/office/officeart/2005/8/layout/venn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b="1" dirty="0"/>
            <a:t>2</a:t>
          </a:r>
          <a:endParaRPr lang="id-ID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/>
      <dgm:spPr/>
    </dgm:pt>
  </dgm:ptLst>
  <dgm:cxnLst>
    <dgm:cxn modelId="{1A025C00-2A29-4D4D-A3CA-C5B8DF52AC88}" type="presOf" srcId="{F0F34EBA-C764-4F76-90A1-009403B4063C}" destId="{5478A64C-CD8E-4277-8F19-451AC0911F33}" srcOrd="0" destOrd="0" presId="urn:microsoft.com/office/officeart/2005/8/layout/venn1"/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31B4B1EF-813F-42EB-913D-D42859DC5FC4}" type="presOf" srcId="{BE07E33B-A842-429C-BD01-075186DA3BA1}" destId="{FD1FFEE1-917D-4BF6-A533-0FD9CBADB37E}" srcOrd="0" destOrd="0" presId="urn:microsoft.com/office/officeart/2005/8/layout/venn1"/>
    <dgm:cxn modelId="{309A8C4C-0C9D-4B0D-967B-83E1B6B7E915}" type="presParOf" srcId="{5478A64C-CD8E-4277-8F19-451AC0911F33}" destId="{FD1FFEE1-917D-4BF6-A533-0FD9CBADB37E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b="1" dirty="0"/>
            <a:t>3</a:t>
          </a:r>
          <a:endParaRPr lang="id-ID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/>
      <dgm:spPr/>
    </dgm:pt>
  </dgm:ptLst>
  <dgm:cxnLst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200E3844-FC13-45B3-B040-075DD8D9265B}" type="presOf" srcId="{F0F34EBA-C764-4F76-90A1-009403B4063C}" destId="{5478A64C-CD8E-4277-8F19-451AC0911F33}" srcOrd="0" destOrd="0" presId="urn:microsoft.com/office/officeart/2005/8/layout/venn1"/>
    <dgm:cxn modelId="{72C40BAD-94B9-4B43-B080-8F67DA18F476}" type="presOf" srcId="{BE07E33B-A842-429C-BD01-075186DA3BA1}" destId="{FD1FFEE1-917D-4BF6-A533-0FD9CBADB37E}" srcOrd="0" destOrd="0" presId="urn:microsoft.com/office/officeart/2005/8/layout/venn1"/>
    <dgm:cxn modelId="{1436AD51-2C47-4B33-9ABE-C2814E2D158A}" type="presParOf" srcId="{5478A64C-CD8E-4277-8F19-451AC0911F33}" destId="{FD1FFEE1-917D-4BF6-A533-0FD9CBADB37E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b="1" dirty="0"/>
            <a:t>4</a:t>
          </a:r>
          <a:endParaRPr lang="id-ID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/>
      <dgm:spPr/>
    </dgm:pt>
  </dgm:ptLst>
  <dgm:cxnLst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95B3975A-632E-4B5B-8B46-325695694E5F}" type="presOf" srcId="{BE07E33B-A842-429C-BD01-075186DA3BA1}" destId="{FD1FFEE1-917D-4BF6-A533-0FD9CBADB37E}" srcOrd="0" destOrd="0" presId="urn:microsoft.com/office/officeart/2005/8/layout/venn1"/>
    <dgm:cxn modelId="{80292A9A-C1EF-4332-BAAC-A09B3756E43F}" type="presOf" srcId="{F0F34EBA-C764-4F76-90A1-009403B4063C}" destId="{5478A64C-CD8E-4277-8F19-451AC0911F33}" srcOrd="0" destOrd="0" presId="urn:microsoft.com/office/officeart/2005/8/layout/venn1"/>
    <dgm:cxn modelId="{6DAF7939-D8E8-432D-9777-D58DAD8B79BB}" type="presParOf" srcId="{5478A64C-CD8E-4277-8F19-451AC0911F33}" destId="{FD1FFEE1-917D-4BF6-A533-0FD9CBADB37E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b="1" dirty="0"/>
            <a:t>1</a:t>
          </a:r>
          <a:endParaRPr lang="id-ID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 custLinFactNeighborY="-6314"/>
      <dgm:spPr/>
    </dgm:pt>
  </dgm:ptLst>
  <dgm:cxnLst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01032A32-4859-4237-B6B2-26D4DB773B6D}" type="presOf" srcId="{F0F34EBA-C764-4F76-90A1-009403B4063C}" destId="{5478A64C-CD8E-4277-8F19-451AC0911F33}" srcOrd="0" destOrd="0" presId="urn:microsoft.com/office/officeart/2005/8/layout/venn1"/>
    <dgm:cxn modelId="{2D67624B-F5EF-4DC1-909B-2D6BF4FBDD89}" type="presOf" srcId="{BE07E33B-A842-429C-BD01-075186DA3BA1}" destId="{FD1FFEE1-917D-4BF6-A533-0FD9CBADB37E}" srcOrd="0" destOrd="0" presId="urn:microsoft.com/office/officeart/2005/8/layout/venn1"/>
    <dgm:cxn modelId="{F451C182-AB51-4BAC-B50A-8DDEB57C0A65}" type="presParOf" srcId="{5478A64C-CD8E-4277-8F19-451AC0911F33}" destId="{FD1FFEE1-917D-4BF6-A533-0FD9CBADB37E}" srcOrd="0" destOrd="0" presId="urn:microsoft.com/office/officeart/2005/8/layout/venn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b="1" dirty="0"/>
            <a:t>1</a:t>
          </a:r>
          <a:endParaRPr lang="id-ID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 custLinFactNeighborY="-6314"/>
      <dgm:spPr/>
    </dgm:pt>
  </dgm:ptLst>
  <dgm:cxnLst>
    <dgm:cxn modelId="{900FBB09-5175-4841-860E-ABF1D1FC991A}" type="presOf" srcId="{BE07E33B-A842-429C-BD01-075186DA3BA1}" destId="{FD1FFEE1-917D-4BF6-A533-0FD9CBADB37E}" srcOrd="0" destOrd="0" presId="urn:microsoft.com/office/officeart/2005/8/layout/venn1"/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0E22FEED-0301-473B-A58B-81BF917C660A}" type="presOf" srcId="{F0F34EBA-C764-4F76-90A1-009403B4063C}" destId="{5478A64C-CD8E-4277-8F19-451AC0911F33}" srcOrd="0" destOrd="0" presId="urn:microsoft.com/office/officeart/2005/8/layout/venn1"/>
    <dgm:cxn modelId="{B4284E26-79F6-4A21-A153-7968C939D603}" type="presParOf" srcId="{5478A64C-CD8E-4277-8F19-451AC0911F33}" destId="{FD1FFEE1-917D-4BF6-A533-0FD9CBADB37E}" srcOrd="0" destOrd="0" presId="urn:microsoft.com/office/officeart/2005/8/layout/venn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b="1" dirty="0"/>
            <a:t>1</a:t>
          </a:r>
          <a:endParaRPr lang="id-ID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 custLinFactNeighborY="-6314"/>
      <dgm:spPr/>
    </dgm:pt>
  </dgm:ptLst>
  <dgm:cxnLst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01032A32-4859-4237-B6B2-26D4DB773B6D}" type="presOf" srcId="{F0F34EBA-C764-4F76-90A1-009403B4063C}" destId="{5478A64C-CD8E-4277-8F19-451AC0911F33}" srcOrd="0" destOrd="0" presId="urn:microsoft.com/office/officeart/2005/8/layout/venn1"/>
    <dgm:cxn modelId="{2D67624B-F5EF-4DC1-909B-2D6BF4FBDD89}" type="presOf" srcId="{BE07E33B-A842-429C-BD01-075186DA3BA1}" destId="{FD1FFEE1-917D-4BF6-A533-0FD9CBADB37E}" srcOrd="0" destOrd="0" presId="urn:microsoft.com/office/officeart/2005/8/layout/venn1"/>
    <dgm:cxn modelId="{F451C182-AB51-4BAC-B50A-8DDEB57C0A65}" type="presParOf" srcId="{5478A64C-CD8E-4277-8F19-451AC0911F33}" destId="{FD1FFEE1-917D-4BF6-A533-0FD9CBADB37E}" srcOrd="0" destOrd="0" presId="urn:microsoft.com/office/officeart/2005/8/layout/venn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b="1" dirty="0"/>
            <a:t>2</a:t>
          </a:r>
          <a:endParaRPr lang="id-ID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 custLinFactNeighborY="-6314"/>
      <dgm:spPr/>
    </dgm:pt>
  </dgm:ptLst>
  <dgm:cxnLst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01032A32-4859-4237-B6B2-26D4DB773B6D}" type="presOf" srcId="{F0F34EBA-C764-4F76-90A1-009403B4063C}" destId="{5478A64C-CD8E-4277-8F19-451AC0911F33}" srcOrd="0" destOrd="0" presId="urn:microsoft.com/office/officeart/2005/8/layout/venn1"/>
    <dgm:cxn modelId="{2D67624B-F5EF-4DC1-909B-2D6BF4FBDD89}" type="presOf" srcId="{BE07E33B-A842-429C-BD01-075186DA3BA1}" destId="{FD1FFEE1-917D-4BF6-A533-0FD9CBADB37E}" srcOrd="0" destOrd="0" presId="urn:microsoft.com/office/officeart/2005/8/layout/venn1"/>
    <dgm:cxn modelId="{F451C182-AB51-4BAC-B50A-8DDEB57C0A65}" type="presParOf" srcId="{5478A64C-CD8E-4277-8F19-451AC0911F33}" destId="{FD1FFEE1-917D-4BF6-A533-0FD9CBADB37E}" srcOrd="0" destOrd="0" presId="urn:microsoft.com/office/officeart/2005/8/layout/venn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5000" b="1" dirty="0"/>
            <a:t>1</a:t>
          </a:r>
          <a:endParaRPr lang="id-ID" sz="5000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/>
      <dgm:spPr/>
    </dgm:pt>
  </dgm:ptLst>
  <dgm:cxnLst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77A6976B-C69E-4804-95AF-01BCA51A5945}" type="presOf" srcId="{BE07E33B-A842-429C-BD01-075186DA3BA1}" destId="{FD1FFEE1-917D-4BF6-A533-0FD9CBADB37E}" srcOrd="0" destOrd="0" presId="urn:microsoft.com/office/officeart/2005/8/layout/venn1"/>
    <dgm:cxn modelId="{26D0D1DF-2043-4A0C-AAB2-E0FDD2BBDD12}" type="presOf" srcId="{F0F34EBA-C764-4F76-90A1-009403B4063C}" destId="{5478A64C-CD8E-4277-8F19-451AC0911F33}" srcOrd="0" destOrd="0" presId="urn:microsoft.com/office/officeart/2005/8/layout/venn1"/>
    <dgm:cxn modelId="{6DE6792C-F2B6-4EB2-B671-CA345303A065}" type="presParOf" srcId="{5478A64C-CD8E-4277-8F19-451AC0911F33}" destId="{FD1FFEE1-917D-4BF6-A533-0FD9CBADB37E}" srcOrd="0" destOrd="0" presId="urn:microsoft.com/office/officeart/2005/8/layout/venn1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5000" b="1" dirty="0"/>
            <a:t>2</a:t>
          </a:r>
          <a:endParaRPr lang="id-ID" sz="5000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/>
      <dgm:spPr/>
    </dgm:pt>
  </dgm:ptLst>
  <dgm:cxnLst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73EF82A0-9A8F-4758-8028-2BBCA71010C0}" type="presOf" srcId="{F0F34EBA-C764-4F76-90A1-009403B4063C}" destId="{5478A64C-CD8E-4277-8F19-451AC0911F33}" srcOrd="0" destOrd="0" presId="urn:microsoft.com/office/officeart/2005/8/layout/venn1"/>
    <dgm:cxn modelId="{B69FE7AB-E539-46C3-9783-7E070F5AA950}" type="presOf" srcId="{BE07E33B-A842-429C-BD01-075186DA3BA1}" destId="{FD1FFEE1-917D-4BF6-A533-0FD9CBADB37E}" srcOrd="0" destOrd="0" presId="urn:microsoft.com/office/officeart/2005/8/layout/venn1"/>
    <dgm:cxn modelId="{9AC9F7AE-A99F-4F72-9731-ABC0CC2E7C1C}" type="presParOf" srcId="{5478A64C-CD8E-4277-8F19-451AC0911F33}" destId="{FD1FFEE1-917D-4BF6-A533-0FD9CBADB37E}" srcOrd="0" destOrd="0" presId="urn:microsoft.com/office/officeart/2005/8/layout/venn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MY" sz="5000" b="1" dirty="0"/>
            <a:t>3</a:t>
          </a:r>
          <a:endParaRPr lang="id-ID" sz="5000" b="1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/>
      <dgm:spPr/>
    </dgm:pt>
  </dgm:ptLst>
  <dgm:cxnLst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73EF82A0-9A8F-4758-8028-2BBCA71010C0}" type="presOf" srcId="{F0F34EBA-C764-4F76-90A1-009403B4063C}" destId="{5478A64C-CD8E-4277-8F19-451AC0911F33}" srcOrd="0" destOrd="0" presId="urn:microsoft.com/office/officeart/2005/8/layout/venn1"/>
    <dgm:cxn modelId="{B69FE7AB-E539-46C3-9783-7E070F5AA950}" type="presOf" srcId="{BE07E33B-A842-429C-BD01-075186DA3BA1}" destId="{FD1FFEE1-917D-4BF6-A533-0FD9CBADB37E}" srcOrd="0" destOrd="0" presId="urn:microsoft.com/office/officeart/2005/8/layout/venn1"/>
    <dgm:cxn modelId="{9AC9F7AE-A99F-4F72-9731-ABC0CC2E7C1C}" type="presParOf" srcId="{5478A64C-CD8E-4277-8F19-451AC0911F33}" destId="{FD1FFEE1-917D-4BF6-A533-0FD9CBADB37E}" srcOrd="0" destOrd="0" presId="urn:microsoft.com/office/officeart/2005/8/layout/venn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b="1" dirty="0"/>
            <a:t>1</a:t>
          </a:r>
          <a:endParaRPr lang="id-ID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/>
      <dgm:spPr/>
    </dgm:pt>
  </dgm:ptLst>
  <dgm:cxnLst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F6A3B1C2-4B96-4368-9559-AA34438C3795}" type="presOf" srcId="{F0F34EBA-C764-4F76-90A1-009403B4063C}" destId="{5478A64C-CD8E-4277-8F19-451AC0911F33}" srcOrd="0" destOrd="0" presId="urn:microsoft.com/office/officeart/2005/8/layout/venn1"/>
    <dgm:cxn modelId="{F0C4F8D1-FC95-4937-A6DC-50C83963F3A1}" type="presOf" srcId="{BE07E33B-A842-429C-BD01-075186DA3BA1}" destId="{FD1FFEE1-917D-4BF6-A533-0FD9CBADB37E}" srcOrd="0" destOrd="0" presId="urn:microsoft.com/office/officeart/2005/8/layout/venn1"/>
    <dgm:cxn modelId="{2E5F11E8-7704-4328-B5DE-996305CC00D6}" type="presParOf" srcId="{5478A64C-CD8E-4277-8F19-451AC0911F33}" destId="{FD1FFEE1-917D-4BF6-A533-0FD9CBADB37E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0"/>
          <a:ext cx="1044456" cy="10444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b="1" kern="1200" dirty="0"/>
            <a:t>1</a:t>
          </a:r>
          <a:endParaRPr lang="id-ID" sz="5200" kern="1200" dirty="0"/>
        </a:p>
      </dsp:txBody>
      <dsp:txXfrm>
        <a:off x="152957" y="152957"/>
        <a:ext cx="738542" cy="73854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56453"/>
          <a:ext cx="917878" cy="917878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/>
            <a:t>2</a:t>
          </a:r>
          <a:endParaRPr lang="id-ID" sz="4600" kern="1200" dirty="0"/>
        </a:p>
      </dsp:txBody>
      <dsp:txXfrm>
        <a:off x="134420" y="190873"/>
        <a:ext cx="649038" cy="64903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56453"/>
          <a:ext cx="917878" cy="917878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/>
            <a:t>3</a:t>
          </a:r>
          <a:endParaRPr lang="id-ID" sz="4600" kern="1200" dirty="0"/>
        </a:p>
      </dsp:txBody>
      <dsp:txXfrm>
        <a:off x="134420" y="190873"/>
        <a:ext cx="649038" cy="64903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56453"/>
          <a:ext cx="917878" cy="917878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/>
            <a:t>4</a:t>
          </a:r>
          <a:endParaRPr lang="id-ID" sz="4600" kern="1200" dirty="0"/>
        </a:p>
      </dsp:txBody>
      <dsp:txXfrm>
        <a:off x="134420" y="190873"/>
        <a:ext cx="649038" cy="6490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39483"/>
          <a:ext cx="843456" cy="8434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/>
            <a:t>1</a:t>
          </a:r>
          <a:endParaRPr lang="id-ID" sz="4200" kern="1200" dirty="0"/>
        </a:p>
      </dsp:txBody>
      <dsp:txXfrm>
        <a:off x="123521" y="163004"/>
        <a:ext cx="596414" cy="5964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0"/>
          <a:ext cx="1044456" cy="10444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b="1" kern="1200" dirty="0"/>
            <a:t>1</a:t>
          </a:r>
          <a:endParaRPr lang="id-ID" sz="5200" kern="1200" dirty="0"/>
        </a:p>
      </dsp:txBody>
      <dsp:txXfrm>
        <a:off x="152957" y="152957"/>
        <a:ext cx="738542" cy="7385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39483"/>
          <a:ext cx="843456" cy="8434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/>
            <a:t>1</a:t>
          </a:r>
          <a:endParaRPr lang="id-ID" sz="4200" kern="1200" dirty="0"/>
        </a:p>
      </dsp:txBody>
      <dsp:txXfrm>
        <a:off x="123521" y="163004"/>
        <a:ext cx="596414" cy="5964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39483"/>
          <a:ext cx="843456" cy="8434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/>
            <a:t>2</a:t>
          </a:r>
          <a:endParaRPr lang="id-ID" sz="4200" kern="1200" dirty="0"/>
        </a:p>
      </dsp:txBody>
      <dsp:txXfrm>
        <a:off x="123521" y="163004"/>
        <a:ext cx="596414" cy="59641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150714"/>
          <a:ext cx="734302" cy="73430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b="1" kern="1200" dirty="0"/>
            <a:t>1</a:t>
          </a:r>
          <a:endParaRPr lang="id-ID" sz="5000" kern="1200" dirty="0"/>
        </a:p>
      </dsp:txBody>
      <dsp:txXfrm>
        <a:off x="107536" y="258250"/>
        <a:ext cx="519230" cy="5192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150714"/>
          <a:ext cx="734302" cy="73430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b="1" kern="1200" dirty="0"/>
            <a:t>2</a:t>
          </a:r>
          <a:endParaRPr lang="id-ID" sz="5000" kern="1200" dirty="0"/>
        </a:p>
      </dsp:txBody>
      <dsp:txXfrm>
        <a:off x="107536" y="258250"/>
        <a:ext cx="519230" cy="5192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150714"/>
          <a:ext cx="734302" cy="73430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5000" b="1" kern="1200" dirty="0"/>
            <a:t>3</a:t>
          </a:r>
          <a:endParaRPr lang="id-ID" sz="5000" b="1" kern="1200" dirty="0"/>
        </a:p>
      </dsp:txBody>
      <dsp:txXfrm>
        <a:off x="107536" y="258250"/>
        <a:ext cx="519230" cy="51923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56453"/>
          <a:ext cx="917878" cy="917878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/>
            <a:t>1</a:t>
          </a:r>
          <a:endParaRPr lang="id-ID" sz="4600" kern="1200" dirty="0"/>
        </a:p>
      </dsp:txBody>
      <dsp:txXfrm>
        <a:off x="134420" y="190873"/>
        <a:ext cx="649038" cy="6490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3D79C-D173-4B88-AFE9-9A0974FAFA4D}" type="datetimeFigureOut">
              <a:rPr lang="en-MY" smtClean="0"/>
              <a:t>15/9/2023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162050"/>
            <a:ext cx="21717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8797B-81C7-4EF5-A8A1-9E23D6DBAC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762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3613" y="696913"/>
            <a:ext cx="2414587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C1E31F-1100-4AD7-8082-560CB7C272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818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49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84717-F7E5-42D0-AF92-14A37AD402A6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999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2C467-43AF-44CB-BFE3-5D4856FFAFAC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8553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715C-2744-490B-A948-6C42F7803870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9882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B39-D99B-459D-A7A8-DFB8327069B4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8253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126A4-5CC8-4D1A-8B7A-148D8114E336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1531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A545A-2CA9-416D-9FAC-3094F68E9D6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98828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2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2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44EE-DD7D-42BC-9339-FB4BABFF576F}" type="datetime1">
              <a:rPr lang="id-ID" smtClean="0"/>
              <a:t>15/09/2023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0919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47D3-4D02-4664-BAED-66A9880DCBE9}" type="datetime1">
              <a:rPr lang="id-ID" smtClean="0"/>
              <a:t>15/09/2023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0862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E8557-30BD-464B-869F-2C86740D36FC}" type="datetime1">
              <a:rPr lang="id-ID" smtClean="0"/>
              <a:t>15/09/2023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2574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52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9" y="394474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52" y="2072990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8B5-5A64-4411-AB5D-9343C27C8C0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4206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F31-C007-4835-AD4B-25325CCB5EE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3603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5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A9959-2118-46FF-A6F6-F6D8A67A21E8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59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5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62614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image" Target="../media/image2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13" Type="http://schemas.openxmlformats.org/officeDocument/2006/relationships/image" Target="../media/image2.jpeg"/><Relationship Id="rId18" Type="http://schemas.microsoft.com/office/2007/relationships/diagramDrawing" Target="../diagrams/drawing8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17" Type="http://schemas.openxmlformats.org/officeDocument/2006/relationships/diagramColors" Target="../diagrams/colors8.xml"/><Relationship Id="rId2" Type="http://schemas.openxmlformats.org/officeDocument/2006/relationships/notesSlide" Target="../notesSlides/notesSlide1.xml"/><Relationship Id="rId16" Type="http://schemas.openxmlformats.org/officeDocument/2006/relationships/diagramQuickStyle" Target="../diagrams/quickStyl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5" Type="http://schemas.openxmlformats.org/officeDocument/2006/relationships/diagramLayout" Target="../diagrams/layout8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Relationship Id="rId14" Type="http://schemas.openxmlformats.org/officeDocument/2006/relationships/diagramData" Target="../diagrams/data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13" Type="http://schemas.openxmlformats.org/officeDocument/2006/relationships/diagramLayout" Target="../diagrams/layout11.xml"/><Relationship Id="rId18" Type="http://schemas.openxmlformats.org/officeDocument/2006/relationships/diagramLayout" Target="../diagrams/layout12.xml"/><Relationship Id="rId3" Type="http://schemas.openxmlformats.org/officeDocument/2006/relationships/diagramLayout" Target="../diagrams/layout9.xml"/><Relationship Id="rId21" Type="http://schemas.microsoft.com/office/2007/relationships/diagramDrawing" Target="../diagrams/drawing12.xml"/><Relationship Id="rId7" Type="http://schemas.openxmlformats.org/officeDocument/2006/relationships/diagramData" Target="../diagrams/data10.xml"/><Relationship Id="rId12" Type="http://schemas.openxmlformats.org/officeDocument/2006/relationships/diagramData" Target="../diagrams/data11.xml"/><Relationship Id="rId17" Type="http://schemas.openxmlformats.org/officeDocument/2006/relationships/diagramData" Target="../diagrams/data12.xml"/><Relationship Id="rId2" Type="http://schemas.openxmlformats.org/officeDocument/2006/relationships/diagramData" Target="../diagrams/data9.xml"/><Relationship Id="rId16" Type="http://schemas.microsoft.com/office/2007/relationships/diagramDrawing" Target="../diagrams/drawing11.xml"/><Relationship Id="rId20" Type="http://schemas.openxmlformats.org/officeDocument/2006/relationships/diagramColors" Target="../diagrams/colors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5" Type="http://schemas.openxmlformats.org/officeDocument/2006/relationships/diagramColors" Target="../diagrams/colors11.xml"/><Relationship Id="rId10" Type="http://schemas.openxmlformats.org/officeDocument/2006/relationships/diagramColors" Target="../diagrams/colors10.xml"/><Relationship Id="rId19" Type="http://schemas.openxmlformats.org/officeDocument/2006/relationships/diagramQuickStyle" Target="../diagrams/quickStyle12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Relationship Id="rId14" Type="http://schemas.openxmlformats.org/officeDocument/2006/relationships/diagramQuickStyle" Target="../diagrams/quickStyle11.xml"/><Relationship Id="rId2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2058198"/>
            <a:ext cx="6172200" cy="1524000"/>
          </a:xfrm>
        </p:spPr>
        <p:txBody>
          <a:bodyPr>
            <a:noAutofit/>
          </a:bodyPr>
          <a:lstStyle/>
          <a:p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KESERAGAMAN </a:t>
            </a:r>
            <a:b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RING FILE</a:t>
            </a:r>
            <a:endParaRPr lang="ms-MY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999" y="1038782"/>
            <a:ext cx="1966001" cy="812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7182AB-A850-47A6-A2C8-E6E341F2D892}"/>
              </a:ext>
            </a:extLst>
          </p:cNvPr>
          <p:cNvSpPr txBox="1"/>
          <p:nvPr/>
        </p:nvSpPr>
        <p:spPr>
          <a:xfrm>
            <a:off x="736600" y="3804871"/>
            <a:ext cx="524933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b="1" u="sng" dirty="0"/>
              <a:t>Nota:</a:t>
            </a:r>
          </a:p>
          <a:p>
            <a:endParaRPr lang="ms-MY" dirty="0"/>
          </a:p>
          <a:p>
            <a:pPr marL="342900" indent="-342900">
              <a:buAutoNum type="arabicPeriod"/>
            </a:pPr>
            <a:r>
              <a:rPr lang="ms-MY" dirty="0"/>
              <a:t>Taip (</a:t>
            </a:r>
            <a:r>
              <a:rPr lang="ms-MY" b="1" dirty="0"/>
              <a:t>Mohon kekalkan standard </a:t>
            </a:r>
            <a:r>
              <a:rPr lang="ms-MY" b="1" i="1" dirty="0" err="1"/>
              <a:t>font</a:t>
            </a:r>
            <a:r>
              <a:rPr lang="ms-MY" b="1" i="1" dirty="0"/>
              <a:t> </a:t>
            </a:r>
            <a:r>
              <a:rPr lang="ms-MY" b="1" i="1" dirty="0" err="1"/>
              <a:t>setting</a:t>
            </a:r>
            <a:r>
              <a:rPr lang="ms-MY" dirty="0"/>
              <a:t>)</a:t>
            </a:r>
          </a:p>
          <a:p>
            <a:pPr marL="857250" lvl="1" indent="-400050">
              <a:buAutoNum type="romanLcParenBoth"/>
            </a:pPr>
            <a:r>
              <a:rPr lang="ms-MY" dirty="0"/>
              <a:t>Nama Unit &amp; Nama </a:t>
            </a:r>
            <a:r>
              <a:rPr lang="ms-MY" b="1" dirty="0"/>
              <a:t>Singkatan</a:t>
            </a:r>
            <a:r>
              <a:rPr lang="ms-MY" dirty="0"/>
              <a:t> Bahagian (contoh: BKT, BPK...)</a:t>
            </a:r>
          </a:p>
          <a:p>
            <a:pPr marL="857250" lvl="1" indent="-400050">
              <a:buAutoNum type="romanLcParenBoth"/>
            </a:pPr>
            <a:r>
              <a:rPr lang="ms-MY" dirty="0"/>
              <a:t>Tajuk Fail (elakkan guna tajuk ‘Pelbagai’)</a:t>
            </a:r>
          </a:p>
          <a:p>
            <a:pPr marL="857250" lvl="1" indent="-400050">
              <a:buAutoNum type="romanLcParenBoth"/>
            </a:pPr>
            <a:r>
              <a:rPr lang="ms-MY" dirty="0"/>
              <a:t>No. Bilangan Fail (1, 2, 3...)</a:t>
            </a:r>
          </a:p>
          <a:p>
            <a:pPr marL="857250" lvl="1" indent="-400050">
              <a:buAutoNum type="romanLcParenBoth"/>
            </a:pPr>
            <a:endParaRPr lang="ms-MY" dirty="0"/>
          </a:p>
          <a:p>
            <a:pPr marL="342900" indent="-342900">
              <a:buAutoNum type="arabicPeriod"/>
            </a:pPr>
            <a:r>
              <a:rPr lang="ms-MY" dirty="0"/>
              <a:t>Cetakan :</a:t>
            </a:r>
          </a:p>
          <a:p>
            <a:pPr marL="857250" lvl="1" indent="-400050">
              <a:buAutoNum type="romanLcParenBoth"/>
            </a:pPr>
            <a:r>
              <a:rPr lang="ms-MY" b="1" dirty="0"/>
              <a:t>pada bahagian sisi</a:t>
            </a:r>
            <a:r>
              <a:rPr lang="ms-MY" dirty="0"/>
              <a:t>:</a:t>
            </a:r>
          </a:p>
          <a:p>
            <a:pPr marL="1200150" lvl="2" indent="-285750">
              <a:buFontTx/>
              <a:buChar char="-"/>
            </a:pPr>
            <a:r>
              <a:rPr lang="ms-MY" dirty="0"/>
              <a:t>dipotong hanya pada kiri dan kanan SAHAJA (</a:t>
            </a:r>
            <a:r>
              <a:rPr lang="ms-MY" b="1" dirty="0">
                <a:solidFill>
                  <a:srgbClr val="FF0000"/>
                </a:solidFill>
              </a:rPr>
              <a:t>potong menegak - bahagian sisi sahaja</a:t>
            </a:r>
            <a:r>
              <a:rPr lang="ms-MY" dirty="0"/>
              <a:t>);</a:t>
            </a:r>
          </a:p>
          <a:p>
            <a:pPr marL="742950" lvl="1" indent="-285750">
              <a:buFontTx/>
              <a:buChar char="-"/>
            </a:pPr>
            <a:endParaRPr lang="ms-MY" dirty="0"/>
          </a:p>
          <a:p>
            <a:pPr lvl="1"/>
            <a:r>
              <a:rPr lang="ms-MY" dirty="0"/>
              <a:t>(</a:t>
            </a:r>
            <a:r>
              <a:rPr lang="ms-MY" dirty="0" err="1"/>
              <a:t>ii</a:t>
            </a:r>
            <a:r>
              <a:rPr lang="ms-MY" dirty="0"/>
              <a:t>) </a:t>
            </a:r>
            <a:r>
              <a:rPr lang="ms-MY" b="1" dirty="0"/>
              <a:t>pada bahagian depan</a:t>
            </a:r>
            <a:r>
              <a:rPr lang="ms-MY" dirty="0"/>
              <a:t>:</a:t>
            </a:r>
          </a:p>
          <a:p>
            <a:pPr marL="1200150" lvl="2" indent="-285750">
              <a:buFontTx/>
              <a:buChar char="-"/>
            </a:pPr>
            <a:r>
              <a:rPr lang="ms-MY" dirty="0">
                <a:solidFill>
                  <a:srgbClr val="FF0000"/>
                </a:solidFill>
              </a:rPr>
              <a:t>masukkan terus </a:t>
            </a:r>
            <a:r>
              <a:rPr lang="ms-MY" dirty="0"/>
              <a:t>kertas yang telah dicetak</a:t>
            </a:r>
          </a:p>
          <a:p>
            <a:pPr lvl="2"/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215795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81023" y="104172"/>
            <a:ext cx="6632293" cy="9699585"/>
            <a:chOff x="60278" y="137417"/>
            <a:chExt cx="7070701" cy="9631166"/>
          </a:xfrm>
        </p:grpSpPr>
        <p:grpSp>
          <p:nvGrpSpPr>
            <p:cNvPr id="2" name="Group 1"/>
            <p:cNvGrpSpPr/>
            <p:nvPr/>
          </p:nvGrpSpPr>
          <p:grpSpPr>
            <a:xfrm>
              <a:off x="60278" y="137417"/>
              <a:ext cx="7070701" cy="9631166"/>
              <a:chOff x="263131" y="137417"/>
              <a:chExt cx="3047064" cy="963116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393644" y="3886201"/>
                <a:ext cx="2815286" cy="702893"/>
              </a:xfrm>
              <a:prstGeom prst="rect">
                <a:avLst/>
              </a:prstGeom>
              <a:noFill/>
            </p:spPr>
            <p:txBody>
              <a:bodyPr vert="horz" wrap="square" lIns="91440" tIns="45720" rIns="91440" bIns="45720">
                <a:spAutoFit/>
              </a:bodyPr>
              <a:lstStyle/>
              <a:p>
                <a:pPr algn="ctr" defTabSz="914400"/>
                <a:r>
                  <a:rPr lang="en-US" sz="4000" dirty="0">
                    <a:ln w="1905"/>
                    <a:solidFill>
                      <a:prstClr val="black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Berlin Sans FB Demi" pitchFamily="34" charset="0"/>
                  </a:rPr>
                  <a:t>KERJASAMA INDUSTRI</a:t>
                </a: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63131" y="137417"/>
                <a:ext cx="3047064" cy="9631166"/>
              </a:xfrm>
              <a:prstGeom prst="rect">
                <a:avLst/>
              </a:prstGeom>
              <a:noFill/>
              <a:ln w="571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914400"/>
                <a:endParaRPr lang="en-US" dirty="0">
                  <a:solidFill>
                    <a:prstClr val="black"/>
                  </a:solidFill>
                  <a:latin typeface="Calibri"/>
                </a:endParaRPr>
              </a:p>
            </p:txBody>
          </p:sp>
          <p:graphicFrame>
            <p:nvGraphicFramePr>
              <p:cNvPr id="7" name="Diagram 6"/>
              <p:cNvGraphicFramePr/>
              <p:nvPr>
                <p:extLst/>
              </p:nvPr>
            </p:nvGraphicFramePr>
            <p:xfrm>
              <a:off x="2736867" y="8529626"/>
              <a:ext cx="479853" cy="105003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p:grpSp>
        <p:grpSp>
          <p:nvGrpSpPr>
            <p:cNvPr id="10" name="Group 9"/>
            <p:cNvGrpSpPr/>
            <p:nvPr/>
          </p:nvGrpSpPr>
          <p:grpSpPr>
            <a:xfrm>
              <a:off x="2330714" y="565621"/>
              <a:ext cx="2597699" cy="1653971"/>
              <a:chOff x="889827" y="347185"/>
              <a:chExt cx="1982887" cy="1151398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24058" y="347185"/>
                <a:ext cx="1114425" cy="895350"/>
              </a:xfrm>
              <a:prstGeom prst="rect">
                <a:avLst/>
              </a:prstGeom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889827" y="1243261"/>
                <a:ext cx="1982887" cy="2553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4400"/>
                <a:r>
                  <a:rPr lang="en-MY" sz="1600" b="1" dirty="0">
                    <a:solidFill>
                      <a:prstClr val="black"/>
                    </a:solidFill>
                    <a:latin typeface="Calibri"/>
                  </a:rPr>
                  <a:t>JABATAN TENAGA MANUSIA</a:t>
                </a:r>
                <a:endParaRPr lang="id-ID" sz="16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0D9F6F45-98AB-453B-A7F4-F88207C33A93}"/>
              </a:ext>
            </a:extLst>
          </p:cNvPr>
          <p:cNvSpPr txBox="1"/>
          <p:nvPr/>
        </p:nvSpPr>
        <p:spPr>
          <a:xfrm>
            <a:off x="2466832" y="2747975"/>
            <a:ext cx="1924335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3200" dirty="0"/>
              <a:t>CONTOH</a:t>
            </a:r>
          </a:p>
        </p:txBody>
      </p:sp>
    </p:spTree>
    <p:extLst>
      <p:ext uri="{BB962C8B-B14F-4D97-AF65-F5344CB8AC3E}">
        <p14:creationId xmlns:p14="http://schemas.microsoft.com/office/powerpoint/2010/main" val="2717448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6396371" y="376849"/>
            <a:ext cx="461665" cy="2395663"/>
          </a:xfrm>
          <a:prstGeom prst="rect">
            <a:avLst/>
          </a:prstGeom>
          <a:noFill/>
          <a:ln>
            <a:noFill/>
          </a:ln>
        </p:spPr>
        <p:txBody>
          <a:bodyPr vert="vert" wrap="square" rtlCol="0">
            <a:spAutoFit/>
          </a:bodyPr>
          <a:lstStyle/>
          <a:p>
            <a:pPr algn="ctr" defTabSz="914400"/>
            <a:r>
              <a:rPr lang="ms-MY" b="1" dirty="0">
                <a:solidFill>
                  <a:prstClr val="black"/>
                </a:solidFill>
                <a:latin typeface="Calibri"/>
              </a:rPr>
              <a:t>Ring </a:t>
            </a:r>
            <a:r>
              <a:rPr lang="ms-MY" b="1" dirty="0" err="1">
                <a:solidFill>
                  <a:prstClr val="black"/>
                </a:solidFill>
                <a:latin typeface="Calibri"/>
              </a:rPr>
              <a:t>file</a:t>
            </a:r>
            <a:r>
              <a:rPr lang="ms-MY" b="1" dirty="0">
                <a:solidFill>
                  <a:prstClr val="black"/>
                </a:solidFill>
                <a:latin typeface="Calibri"/>
              </a:rPr>
              <a:t> 50 mm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04802" y="150471"/>
            <a:ext cx="2448000" cy="9572263"/>
            <a:chOff x="304800" y="228600"/>
            <a:chExt cx="2819400" cy="9448800"/>
          </a:xfrm>
        </p:grpSpPr>
        <p:grpSp>
          <p:nvGrpSpPr>
            <p:cNvPr id="5" name="Group 4"/>
            <p:cNvGrpSpPr/>
            <p:nvPr/>
          </p:nvGrpSpPr>
          <p:grpSpPr>
            <a:xfrm>
              <a:off x="304800" y="228600"/>
              <a:ext cx="2819400" cy="9448800"/>
              <a:chOff x="304800" y="228600"/>
              <a:chExt cx="2819400" cy="94488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276846" y="3047240"/>
                <a:ext cx="850731" cy="4648201"/>
              </a:xfrm>
              <a:prstGeom prst="rect">
                <a:avLst/>
              </a:prstGeom>
              <a:noFill/>
            </p:spPr>
            <p:txBody>
              <a:bodyPr vert="vert" wrap="square" lIns="91440" tIns="45720" rIns="91440" bIns="45720" anchor="ctr">
                <a:spAutoFit/>
              </a:bodyPr>
              <a:lstStyle/>
              <a:p>
                <a:pPr algn="ctr" defTabSz="914400"/>
                <a:r>
                  <a:rPr lang="en-US" sz="3600" dirty="0">
                    <a:ln w="1905"/>
                    <a:solidFill>
                      <a:prstClr val="black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Berlin Sans FB Demi" pitchFamily="34" charset="0"/>
                  </a:rPr>
                  <a:t>KERJASAMA INDUSTRI</a:t>
                </a:r>
              </a:p>
            </p:txBody>
          </p:sp>
          <p:sp>
            <p:nvSpPr>
              <p:cNvPr id="2" name="Rectangle 1"/>
              <p:cNvSpPr/>
              <p:nvPr/>
            </p:nvSpPr>
            <p:spPr>
              <a:xfrm>
                <a:off x="304800" y="228600"/>
                <a:ext cx="2819400" cy="9448800"/>
              </a:xfrm>
              <a:prstGeom prst="rect">
                <a:avLst/>
              </a:prstGeom>
              <a:noFill/>
              <a:ln w="571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914400"/>
                <a:endParaRPr lang="en-US" dirty="0">
                  <a:solidFill>
                    <a:prstClr val="black"/>
                  </a:solidFill>
                  <a:latin typeface="Calibri"/>
                </a:endParaRPr>
              </a:p>
            </p:txBody>
          </p:sp>
          <p:graphicFrame>
            <p:nvGraphicFramePr>
              <p:cNvPr id="23" name="Diagram 22"/>
              <p:cNvGraphicFramePr/>
              <p:nvPr>
                <p:extLst/>
              </p:nvPr>
            </p:nvGraphicFramePr>
            <p:xfrm>
              <a:off x="1216500" y="8421210"/>
              <a:ext cx="971421" cy="101566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p:grpSp>
        <p:sp>
          <p:nvSpPr>
            <p:cNvPr id="11" name="TextBox 10"/>
            <p:cNvSpPr txBox="1"/>
            <p:nvPr/>
          </p:nvSpPr>
          <p:spPr>
            <a:xfrm>
              <a:off x="694410" y="1225592"/>
              <a:ext cx="2066272" cy="2506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MY" sz="1050" b="1" dirty="0">
                  <a:solidFill>
                    <a:prstClr val="black"/>
                  </a:solidFill>
                  <a:latin typeface="Calibri"/>
                </a:rPr>
                <a:t>JABATAN TENAGA MANUSIA</a:t>
              </a:r>
              <a:endParaRPr lang="id-ID" sz="1050" b="1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37" name="Rectangle 36"/>
          <p:cNvSpPr/>
          <p:nvPr/>
        </p:nvSpPr>
        <p:spPr>
          <a:xfrm>
            <a:off x="3369798" y="1910120"/>
            <a:ext cx="2803634" cy="5397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E6CA0ACC-9BC8-4D72-BC94-8FD2ED27EC2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5" y="287000"/>
            <a:ext cx="999573" cy="9000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607B6BDE-2616-446D-9729-45B95B892376}"/>
              </a:ext>
            </a:extLst>
          </p:cNvPr>
          <p:cNvSpPr txBox="1"/>
          <p:nvPr/>
        </p:nvSpPr>
        <p:spPr>
          <a:xfrm>
            <a:off x="239854" y="1418797"/>
            <a:ext cx="2531805" cy="8617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ms-MY" sz="1600" b="1" dirty="0">
                <a:solidFill>
                  <a:prstClr val="black"/>
                </a:solidFill>
                <a:latin typeface="Calibri"/>
              </a:rPr>
              <a:t>UNIT KERJASAMA STRATEGIK</a:t>
            </a:r>
          </a:p>
          <a:p>
            <a:pPr algn="ctr" defTabSz="914400"/>
            <a:r>
              <a:rPr lang="ms-MY" b="1" dirty="0">
                <a:solidFill>
                  <a:prstClr val="black"/>
                </a:solidFill>
                <a:latin typeface="Calibri"/>
              </a:rPr>
              <a:t>BKT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CB7209-D2D7-461F-9E85-D0CFD2166723}"/>
              </a:ext>
            </a:extLst>
          </p:cNvPr>
          <p:cNvSpPr txBox="1"/>
          <p:nvPr/>
        </p:nvSpPr>
        <p:spPr>
          <a:xfrm>
            <a:off x="3916907" y="2772512"/>
            <a:ext cx="1924335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MY" sz="3200" dirty="0"/>
              <a:t>CONTOH</a:t>
            </a:r>
          </a:p>
        </p:txBody>
      </p:sp>
    </p:spTree>
    <p:extLst>
      <p:ext uri="{BB962C8B-B14F-4D97-AF65-F5344CB8AC3E}">
        <p14:creationId xmlns:p14="http://schemas.microsoft.com/office/powerpoint/2010/main" val="728132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81023" y="104172"/>
            <a:ext cx="6632293" cy="9699585"/>
            <a:chOff x="60278" y="137417"/>
            <a:chExt cx="7070701" cy="9631166"/>
          </a:xfrm>
        </p:grpSpPr>
        <p:grpSp>
          <p:nvGrpSpPr>
            <p:cNvPr id="2" name="Group 1"/>
            <p:cNvGrpSpPr/>
            <p:nvPr/>
          </p:nvGrpSpPr>
          <p:grpSpPr>
            <a:xfrm>
              <a:off x="60278" y="137417"/>
              <a:ext cx="7070701" cy="9631166"/>
              <a:chOff x="263131" y="137417"/>
              <a:chExt cx="3047064" cy="963116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393644" y="3886201"/>
                <a:ext cx="2815286" cy="766877"/>
              </a:xfrm>
              <a:prstGeom prst="rect">
                <a:avLst/>
              </a:prstGeom>
              <a:noFill/>
            </p:spPr>
            <p:txBody>
              <a:bodyPr vert="horz" wrap="square" lIns="91440" tIns="45720" rIns="91440" bIns="45720">
                <a:spAutoFit/>
              </a:bodyPr>
              <a:lstStyle/>
              <a:p>
                <a:pPr algn="ctr" defTabSz="914400"/>
                <a:r>
                  <a:rPr lang="en-US" sz="4000" dirty="0">
                    <a:ln w="1905"/>
                    <a:solidFill>
                      <a:prstClr val="black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Berlin Sans FB Demi" pitchFamily="34" charset="0"/>
                  </a:rPr>
                  <a:t>TAJUK FAIL</a:t>
                </a: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63131" y="137417"/>
                <a:ext cx="3047064" cy="9631166"/>
              </a:xfrm>
              <a:prstGeom prst="rect">
                <a:avLst/>
              </a:prstGeom>
              <a:noFill/>
              <a:ln w="571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914400"/>
                <a:endParaRPr lang="en-US" dirty="0">
                  <a:solidFill>
                    <a:prstClr val="black"/>
                  </a:solidFill>
                  <a:latin typeface="Calibri"/>
                </a:endParaRPr>
              </a:p>
            </p:txBody>
          </p:sp>
          <p:graphicFrame>
            <p:nvGraphicFramePr>
              <p:cNvPr id="7" name="Diagram 6"/>
              <p:cNvGraphicFramePr/>
              <p:nvPr>
                <p:extLst>
                  <p:ext uri="{D42A27DB-BD31-4B8C-83A1-F6EECF244321}">
                    <p14:modId xmlns:p14="http://schemas.microsoft.com/office/powerpoint/2010/main" val="1268974174"/>
                  </p:ext>
                </p:extLst>
              </p:nvPr>
            </p:nvGraphicFramePr>
            <p:xfrm>
              <a:off x="2736867" y="8529626"/>
              <a:ext cx="479853" cy="105003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p:grpSp>
        <p:grpSp>
          <p:nvGrpSpPr>
            <p:cNvPr id="10" name="Group 9"/>
            <p:cNvGrpSpPr/>
            <p:nvPr/>
          </p:nvGrpSpPr>
          <p:grpSpPr>
            <a:xfrm>
              <a:off x="2330714" y="565621"/>
              <a:ext cx="2597699" cy="1653971"/>
              <a:chOff x="889827" y="347185"/>
              <a:chExt cx="1982887" cy="1151398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24058" y="347185"/>
                <a:ext cx="1114425" cy="895350"/>
              </a:xfrm>
              <a:prstGeom prst="rect">
                <a:avLst/>
              </a:prstGeom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889827" y="1243261"/>
                <a:ext cx="1982887" cy="2553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4400"/>
                <a:r>
                  <a:rPr lang="en-MY" sz="1600" b="1" dirty="0">
                    <a:solidFill>
                      <a:prstClr val="black"/>
                    </a:solidFill>
                    <a:latin typeface="Calibri"/>
                  </a:rPr>
                  <a:t>JABATAN TENAGA MANUSIA</a:t>
                </a:r>
                <a:endParaRPr lang="id-ID" sz="16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00833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304800" y="1541624"/>
            <a:ext cx="2448001" cy="615553"/>
            <a:chOff x="289035" y="1656457"/>
            <a:chExt cx="2819400" cy="666852"/>
          </a:xfrm>
          <a:noFill/>
        </p:grpSpPr>
        <p:sp>
          <p:nvSpPr>
            <p:cNvPr id="46" name="TextBox 45"/>
            <p:cNvSpPr txBox="1"/>
            <p:nvPr/>
          </p:nvSpPr>
          <p:spPr>
            <a:xfrm>
              <a:off x="289035" y="1656457"/>
              <a:ext cx="2819400" cy="66685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1600" b="1" dirty="0">
                  <a:solidFill>
                    <a:prstClr val="black"/>
                  </a:solidFill>
                  <a:latin typeface="Calibri"/>
                </a:rPr>
                <a:t>NAMA UNIT</a:t>
              </a:r>
            </a:p>
            <a:p>
              <a:pPr algn="ctr" defTabSz="914400"/>
              <a:r>
                <a:rPr lang="en-MY" b="1" dirty="0">
                  <a:solidFill>
                    <a:prstClr val="black"/>
                  </a:solidFill>
                  <a:latin typeface="Calibri"/>
                </a:rPr>
                <a:t>BAHAGIAN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04800" y="1656457"/>
              <a:ext cx="2803634" cy="5847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id-ID"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6396371" y="376849"/>
            <a:ext cx="461665" cy="2395663"/>
          </a:xfrm>
          <a:prstGeom prst="rect">
            <a:avLst/>
          </a:prstGeom>
          <a:noFill/>
          <a:ln>
            <a:noFill/>
          </a:ln>
        </p:spPr>
        <p:txBody>
          <a:bodyPr vert="vert" wrap="square" rtlCol="0">
            <a:spAutoFit/>
          </a:bodyPr>
          <a:lstStyle/>
          <a:p>
            <a:pPr algn="ctr" defTabSz="914400"/>
            <a:r>
              <a:rPr lang="ms-MY" b="1" dirty="0">
                <a:solidFill>
                  <a:prstClr val="black"/>
                </a:solidFill>
                <a:latin typeface="Calibri"/>
              </a:rPr>
              <a:t>Ring </a:t>
            </a:r>
            <a:r>
              <a:rPr lang="ms-MY" b="1" dirty="0" err="1">
                <a:solidFill>
                  <a:prstClr val="black"/>
                </a:solidFill>
                <a:latin typeface="Calibri"/>
              </a:rPr>
              <a:t>file</a:t>
            </a:r>
            <a:r>
              <a:rPr lang="ms-MY" b="1" dirty="0">
                <a:solidFill>
                  <a:prstClr val="black"/>
                </a:solidFill>
                <a:latin typeface="Calibri"/>
              </a:rPr>
              <a:t> 50 mm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04802" y="150471"/>
            <a:ext cx="2448000" cy="9572263"/>
            <a:chOff x="304800" y="228600"/>
            <a:chExt cx="2819400" cy="9448800"/>
          </a:xfrm>
        </p:grpSpPr>
        <p:grpSp>
          <p:nvGrpSpPr>
            <p:cNvPr id="5" name="Group 4"/>
            <p:cNvGrpSpPr/>
            <p:nvPr/>
          </p:nvGrpSpPr>
          <p:grpSpPr>
            <a:xfrm>
              <a:off x="304800" y="228600"/>
              <a:ext cx="2819400" cy="9448800"/>
              <a:chOff x="304800" y="228600"/>
              <a:chExt cx="2819400" cy="94488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288999" y="3004217"/>
                <a:ext cx="826424" cy="4648201"/>
              </a:xfrm>
              <a:prstGeom prst="rect">
                <a:avLst/>
              </a:prstGeom>
              <a:noFill/>
            </p:spPr>
            <p:txBody>
              <a:bodyPr vert="vert" wrap="square" lIns="91440" tIns="45720" rIns="91440" bIns="45720" anchor="ctr">
                <a:spAutoFit/>
              </a:bodyPr>
              <a:lstStyle/>
              <a:p>
                <a:pPr algn="ctr" defTabSz="914400"/>
                <a:r>
                  <a:rPr lang="en-US" sz="3600" dirty="0">
                    <a:ln w="1905"/>
                    <a:solidFill>
                      <a:prstClr val="black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Berlin Sans FB Demi" pitchFamily="34" charset="0"/>
                  </a:rPr>
                  <a:t>TAJUK FAIL</a:t>
                </a:r>
              </a:p>
            </p:txBody>
          </p:sp>
          <p:sp>
            <p:nvSpPr>
              <p:cNvPr id="2" name="Rectangle 1"/>
              <p:cNvSpPr/>
              <p:nvPr/>
            </p:nvSpPr>
            <p:spPr>
              <a:xfrm>
                <a:off x="304800" y="228600"/>
                <a:ext cx="2819400" cy="9448800"/>
              </a:xfrm>
              <a:prstGeom prst="rect">
                <a:avLst/>
              </a:prstGeom>
              <a:noFill/>
              <a:ln w="571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914400"/>
                <a:endParaRPr lang="en-US" dirty="0">
                  <a:solidFill>
                    <a:prstClr val="black"/>
                  </a:solidFill>
                  <a:latin typeface="Calibri"/>
                </a:endParaRPr>
              </a:p>
            </p:txBody>
          </p:sp>
          <p:graphicFrame>
            <p:nvGraphicFramePr>
              <p:cNvPr id="23" name="Diagram 22"/>
              <p:cNvGraphicFramePr/>
              <p:nvPr>
                <p:extLst>
                  <p:ext uri="{D42A27DB-BD31-4B8C-83A1-F6EECF244321}">
                    <p14:modId xmlns:p14="http://schemas.microsoft.com/office/powerpoint/2010/main" val="3854491424"/>
                  </p:ext>
                </p:extLst>
              </p:nvPr>
            </p:nvGraphicFramePr>
            <p:xfrm>
              <a:off x="1216500" y="8421210"/>
              <a:ext cx="971421" cy="101566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p:grpSp>
        <p:sp>
          <p:nvSpPr>
            <p:cNvPr id="11" name="TextBox 10"/>
            <p:cNvSpPr txBox="1"/>
            <p:nvPr/>
          </p:nvSpPr>
          <p:spPr>
            <a:xfrm>
              <a:off x="694410" y="1225592"/>
              <a:ext cx="2066272" cy="2506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MY" sz="1050" b="1" dirty="0">
                  <a:solidFill>
                    <a:prstClr val="black"/>
                  </a:solidFill>
                  <a:latin typeface="Calibri"/>
                </a:rPr>
                <a:t>JABATAN TENAGA MANUSIA</a:t>
              </a:r>
              <a:endParaRPr lang="id-ID" sz="1050" b="1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37" name="Rectangle 36"/>
          <p:cNvSpPr/>
          <p:nvPr/>
        </p:nvSpPr>
        <p:spPr>
          <a:xfrm>
            <a:off x="3369798" y="1910120"/>
            <a:ext cx="2803634" cy="5397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C779A62-7F23-477D-B82C-9093C3B04560}"/>
              </a:ext>
            </a:extLst>
          </p:cNvPr>
          <p:cNvGrpSpPr/>
          <p:nvPr/>
        </p:nvGrpSpPr>
        <p:grpSpPr>
          <a:xfrm>
            <a:off x="3336065" y="166868"/>
            <a:ext cx="2448000" cy="9572263"/>
            <a:chOff x="304800" y="228600"/>
            <a:chExt cx="2819400" cy="9448800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3AA214B0-C748-4B9E-B54E-7A9A83EABF03}"/>
                </a:ext>
              </a:extLst>
            </p:cNvPr>
            <p:cNvGrpSpPr/>
            <p:nvPr/>
          </p:nvGrpSpPr>
          <p:grpSpPr>
            <a:xfrm>
              <a:off x="304800" y="228600"/>
              <a:ext cx="2819400" cy="9448800"/>
              <a:chOff x="304800" y="228600"/>
              <a:chExt cx="2819400" cy="9448800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30F38C49-B7B1-4110-9D63-83422B9E8DF2}"/>
                  </a:ext>
                </a:extLst>
              </p:cNvPr>
              <p:cNvSpPr/>
              <p:nvPr/>
            </p:nvSpPr>
            <p:spPr>
              <a:xfrm>
                <a:off x="1288999" y="3085046"/>
                <a:ext cx="826424" cy="4648201"/>
              </a:xfrm>
              <a:prstGeom prst="rect">
                <a:avLst/>
              </a:prstGeom>
              <a:noFill/>
            </p:spPr>
            <p:txBody>
              <a:bodyPr vert="vert" wrap="square" lIns="91440" tIns="45720" rIns="91440" bIns="45720" anchor="ctr">
                <a:spAutoFit/>
              </a:bodyPr>
              <a:lstStyle/>
              <a:p>
                <a:pPr algn="ctr" defTabSz="914400"/>
                <a:r>
                  <a:rPr lang="en-US" sz="3600" dirty="0">
                    <a:ln w="1905"/>
                    <a:solidFill>
                      <a:prstClr val="black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Berlin Sans FB Demi" pitchFamily="34" charset="0"/>
                  </a:rPr>
                  <a:t>TAJUK FAIL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343A371F-CC34-4E1A-950A-6C50E4C10B34}"/>
                  </a:ext>
                </a:extLst>
              </p:cNvPr>
              <p:cNvSpPr/>
              <p:nvPr/>
            </p:nvSpPr>
            <p:spPr>
              <a:xfrm>
                <a:off x="304800" y="228600"/>
                <a:ext cx="2819400" cy="9448800"/>
              </a:xfrm>
              <a:prstGeom prst="rect">
                <a:avLst/>
              </a:prstGeom>
              <a:noFill/>
              <a:ln w="571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914400"/>
                <a:endParaRPr lang="en-US" dirty="0">
                  <a:solidFill>
                    <a:prstClr val="black"/>
                  </a:solidFill>
                  <a:latin typeface="Calibri"/>
                </a:endParaRPr>
              </a:p>
            </p:txBody>
          </p:sp>
          <p:graphicFrame>
            <p:nvGraphicFramePr>
              <p:cNvPr id="40" name="Diagram 39">
                <a:extLst>
                  <a:ext uri="{FF2B5EF4-FFF2-40B4-BE49-F238E27FC236}">
                    <a16:creationId xmlns:a16="http://schemas.microsoft.com/office/drawing/2014/main" id="{34D2A57F-DD6D-41E2-AED0-6719E6F1E57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154515789"/>
                  </p:ext>
                </p:extLst>
              </p:nvPr>
            </p:nvGraphicFramePr>
            <p:xfrm>
              <a:off x="1216500" y="8421210"/>
              <a:ext cx="971421" cy="101566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AA0A6EA5-811D-46B2-998D-ED951F3D23F1}"/>
                </a:ext>
              </a:extLst>
            </p:cNvPr>
            <p:cNvSpPr txBox="1"/>
            <p:nvPr/>
          </p:nvSpPr>
          <p:spPr>
            <a:xfrm>
              <a:off x="694409" y="1225592"/>
              <a:ext cx="2066272" cy="2506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MY" sz="1050" b="1" dirty="0">
                  <a:solidFill>
                    <a:prstClr val="black"/>
                  </a:solidFill>
                  <a:latin typeface="Calibri"/>
                </a:rPr>
                <a:t>JABATAN TENAGA MANUSIA</a:t>
              </a:r>
              <a:endParaRPr lang="id-ID" sz="1050" b="1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DA05B5E3-65DE-46B4-85C8-CA23E126E1E5}"/>
              </a:ext>
            </a:extLst>
          </p:cNvPr>
          <p:cNvSpPr txBox="1"/>
          <p:nvPr/>
        </p:nvSpPr>
        <p:spPr>
          <a:xfrm>
            <a:off x="3324260" y="1541624"/>
            <a:ext cx="2531805" cy="6155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ms-MY" sz="1600" b="1" dirty="0">
                <a:solidFill>
                  <a:prstClr val="black"/>
                </a:solidFill>
                <a:latin typeface="Calibri"/>
              </a:rPr>
              <a:t>NAMA UNIT</a:t>
            </a:r>
          </a:p>
          <a:p>
            <a:pPr algn="ctr" defTabSz="914400"/>
            <a:r>
              <a:rPr lang="ms-MY" b="1" dirty="0">
                <a:solidFill>
                  <a:prstClr val="black"/>
                </a:solidFill>
                <a:latin typeface="Calibri"/>
              </a:rPr>
              <a:t>BAHAGIAN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E6CA0ACC-9BC8-4D72-BC94-8FD2ED27EC2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75" y="287000"/>
            <a:ext cx="999573" cy="900000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1CEABA51-D918-4CB7-9855-89F7CBE482F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607" y="287000"/>
            <a:ext cx="99957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994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>
          <a:xfrm>
            <a:off x="381037" y="1378463"/>
            <a:ext cx="1727963" cy="605051"/>
            <a:chOff x="3001090" y="1331872"/>
            <a:chExt cx="2264393" cy="655470"/>
          </a:xfrm>
          <a:noFill/>
        </p:grpSpPr>
        <p:sp>
          <p:nvSpPr>
            <p:cNvPr id="51" name="Rectangle 50"/>
            <p:cNvSpPr/>
            <p:nvPr/>
          </p:nvSpPr>
          <p:spPr>
            <a:xfrm>
              <a:off x="3001090" y="1331872"/>
              <a:ext cx="2264393" cy="65547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id-ID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036826" y="1374802"/>
              <a:ext cx="2228657" cy="600163"/>
            </a:xfrm>
            <a:prstGeom prst="rect">
              <a:avLst/>
            </a:prstGeom>
            <a:grpFill/>
            <a:ln w="635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1400" b="1" dirty="0">
                  <a:solidFill>
                    <a:prstClr val="black"/>
                  </a:solidFill>
                  <a:latin typeface="Calibri"/>
                </a:rPr>
                <a:t>NAMA UNIT</a:t>
              </a:r>
            </a:p>
            <a:p>
              <a:pPr algn="ctr" defTabSz="914400"/>
              <a:r>
                <a:rPr lang="en-MY" sz="1600" b="1" dirty="0">
                  <a:solidFill>
                    <a:prstClr val="black"/>
                  </a:solidFill>
                  <a:latin typeface="Calibri"/>
                </a:rPr>
                <a:t>BAHAGIAN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360046" y="1378463"/>
            <a:ext cx="1727985" cy="605051"/>
            <a:chOff x="3001090" y="1331872"/>
            <a:chExt cx="2264393" cy="655470"/>
          </a:xfrm>
          <a:noFill/>
        </p:grpSpPr>
        <p:sp>
          <p:nvSpPr>
            <p:cNvPr id="10" name="Rectangle 9"/>
            <p:cNvSpPr/>
            <p:nvPr/>
          </p:nvSpPr>
          <p:spPr>
            <a:xfrm>
              <a:off x="3001090" y="1331872"/>
              <a:ext cx="2264393" cy="65547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id-ID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036827" y="1374802"/>
              <a:ext cx="2228656" cy="600163"/>
            </a:xfrm>
            <a:prstGeom prst="rect">
              <a:avLst/>
            </a:prstGeom>
            <a:grpFill/>
            <a:ln w="635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1400" b="1" dirty="0">
                  <a:solidFill>
                    <a:prstClr val="black"/>
                  </a:solidFill>
                  <a:latin typeface="Calibri"/>
                </a:rPr>
                <a:t>NAMA UNIT</a:t>
              </a:r>
            </a:p>
            <a:p>
              <a:pPr algn="ctr" defTabSz="914400"/>
              <a:r>
                <a:rPr lang="en-MY" sz="1600" b="1" dirty="0">
                  <a:solidFill>
                    <a:prstClr val="black"/>
                  </a:solidFill>
                  <a:latin typeface="Calibri"/>
                </a:rPr>
                <a:t>BAHAGIAN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6049583" y="513722"/>
            <a:ext cx="800219" cy="1617819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 defTabSz="914400"/>
            <a:r>
              <a:rPr lang="ms-MY" sz="2000" b="1" dirty="0">
                <a:solidFill>
                  <a:prstClr val="black"/>
                </a:solidFill>
                <a:latin typeface="Calibri"/>
              </a:rPr>
              <a:t>Ring file 40mm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81000" y="148590"/>
            <a:ext cx="1728000" cy="9635490"/>
            <a:chOff x="381000" y="166042"/>
            <a:chExt cx="2286000" cy="9448800"/>
          </a:xfrm>
        </p:grpSpPr>
        <p:sp>
          <p:nvSpPr>
            <p:cNvPr id="21" name="Rectangle 20"/>
            <p:cNvSpPr/>
            <p:nvPr/>
          </p:nvSpPr>
          <p:spPr>
            <a:xfrm>
              <a:off x="381000" y="166042"/>
              <a:ext cx="2286000" cy="9448800"/>
            </a:xfrm>
            <a:prstGeom prst="rect">
              <a:avLst/>
            </a:prstGeom>
            <a:noFill/>
            <a:ln w="571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graphicFrame>
          <p:nvGraphicFramePr>
            <p:cNvPr id="17" name="Diagram 16"/>
            <p:cNvGraphicFramePr/>
            <p:nvPr>
              <p:extLst>
                <p:ext uri="{D42A27DB-BD31-4B8C-83A1-F6EECF244321}">
                  <p14:modId xmlns:p14="http://schemas.microsoft.com/office/powerpoint/2010/main" val="821660001"/>
                </p:ext>
              </p:extLst>
            </p:nvPr>
          </p:nvGraphicFramePr>
          <p:xfrm>
            <a:off x="1049180" y="8227869"/>
            <a:ext cx="971421" cy="101566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36" name="TextBox 35"/>
            <p:cNvSpPr txBox="1"/>
            <p:nvPr/>
          </p:nvSpPr>
          <p:spPr>
            <a:xfrm>
              <a:off x="695553" y="1032973"/>
              <a:ext cx="1712328" cy="2414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MY" sz="1000" b="1" dirty="0">
                  <a:solidFill>
                    <a:prstClr val="black"/>
                  </a:solidFill>
                  <a:latin typeface="Calibri"/>
                </a:rPr>
                <a:t>JABATAN TENAGA MANUSIA</a:t>
              </a:r>
              <a:endParaRPr lang="id-ID" sz="1000" b="1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360031" y="148590"/>
            <a:ext cx="1728000" cy="9635490"/>
            <a:chOff x="2769476" y="178032"/>
            <a:chExt cx="2286000" cy="9448800"/>
          </a:xfrm>
        </p:grpSpPr>
        <p:grpSp>
          <p:nvGrpSpPr>
            <p:cNvPr id="4" name="Group 3"/>
            <p:cNvGrpSpPr/>
            <p:nvPr/>
          </p:nvGrpSpPr>
          <p:grpSpPr>
            <a:xfrm>
              <a:off x="2769476" y="178032"/>
              <a:ext cx="2286000" cy="9448800"/>
              <a:chOff x="2769476" y="178032"/>
              <a:chExt cx="2286000" cy="94488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2769476" y="178032"/>
                <a:ext cx="2286000" cy="9448800"/>
              </a:xfrm>
              <a:prstGeom prst="rect">
                <a:avLst/>
              </a:prstGeom>
              <a:noFill/>
              <a:ln w="571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914400"/>
                <a:endParaRPr lang="en-US" dirty="0">
                  <a:solidFill>
                    <a:prstClr val="black"/>
                  </a:solidFill>
                  <a:latin typeface="Calibri"/>
                </a:endParaRPr>
              </a:p>
            </p:txBody>
          </p:sp>
          <p:graphicFrame>
            <p:nvGraphicFramePr>
              <p:cNvPr id="33" name="Diagram 32"/>
              <p:cNvGraphicFramePr/>
              <p:nvPr>
                <p:extLst>
                  <p:ext uri="{D42A27DB-BD31-4B8C-83A1-F6EECF244321}">
                    <p14:modId xmlns:p14="http://schemas.microsoft.com/office/powerpoint/2010/main" val="831640497"/>
                  </p:ext>
                </p:extLst>
              </p:nvPr>
            </p:nvGraphicFramePr>
            <p:xfrm>
              <a:off x="3426765" y="8239859"/>
              <a:ext cx="971421" cy="101566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</p:grpSp>
        <p:sp>
          <p:nvSpPr>
            <p:cNvPr id="40" name="TextBox 39"/>
            <p:cNvSpPr txBox="1"/>
            <p:nvPr/>
          </p:nvSpPr>
          <p:spPr>
            <a:xfrm>
              <a:off x="3056312" y="1032974"/>
              <a:ext cx="1712328" cy="2414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MY" sz="1000" b="1" dirty="0">
                  <a:solidFill>
                    <a:prstClr val="black"/>
                  </a:solidFill>
                  <a:latin typeface="Calibri"/>
                </a:rPr>
                <a:t>JABATAN TENAGA MANUSIA</a:t>
              </a:r>
              <a:endParaRPr lang="id-ID" sz="1000" b="1" dirty="0">
                <a:solidFill>
                  <a:prstClr val="black"/>
                </a:solidFill>
                <a:latin typeface="Calibri"/>
              </a:endParaRPr>
            </a:p>
          </p:txBody>
        </p:sp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C798CBA9-411F-4A02-90DE-666F9207C54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5711" y="281535"/>
            <a:ext cx="916638" cy="75312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6B22378-2F8E-4E3A-ABFD-E5786A4CFC7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913" y="281536"/>
            <a:ext cx="916638" cy="753125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ED07C9E6-C29A-4253-AD4F-26FF6DB710AB}"/>
              </a:ext>
            </a:extLst>
          </p:cNvPr>
          <p:cNvGrpSpPr/>
          <p:nvPr/>
        </p:nvGrpSpPr>
        <p:grpSpPr>
          <a:xfrm>
            <a:off x="4339062" y="148590"/>
            <a:ext cx="1728000" cy="9635490"/>
            <a:chOff x="2769476" y="178032"/>
            <a:chExt cx="2286000" cy="9448800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C325844B-A06C-4AA1-8017-D89D0847776B}"/>
                </a:ext>
              </a:extLst>
            </p:cNvPr>
            <p:cNvGrpSpPr/>
            <p:nvPr/>
          </p:nvGrpSpPr>
          <p:grpSpPr>
            <a:xfrm>
              <a:off x="2769476" y="178032"/>
              <a:ext cx="2286000" cy="9448800"/>
              <a:chOff x="2769476" y="178032"/>
              <a:chExt cx="2286000" cy="9448800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0C15A550-9991-4394-95CF-7B2CF843089A}"/>
                  </a:ext>
                </a:extLst>
              </p:cNvPr>
              <p:cNvSpPr/>
              <p:nvPr/>
            </p:nvSpPr>
            <p:spPr>
              <a:xfrm>
                <a:off x="2769476" y="178032"/>
                <a:ext cx="2286000" cy="9448800"/>
              </a:xfrm>
              <a:prstGeom prst="rect">
                <a:avLst/>
              </a:prstGeom>
              <a:noFill/>
              <a:ln w="571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914400"/>
                <a:endParaRPr lang="en-US" dirty="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D1A145CB-DD95-45A6-8BD2-F847BB1FEDE1}"/>
                  </a:ext>
                </a:extLst>
              </p:cNvPr>
              <p:cNvSpPr/>
              <p:nvPr/>
            </p:nvSpPr>
            <p:spPr>
              <a:xfrm>
                <a:off x="3570861" y="2694982"/>
                <a:ext cx="738664" cy="4719848"/>
              </a:xfrm>
              <a:prstGeom prst="rect">
                <a:avLst/>
              </a:prstGeom>
              <a:noFill/>
            </p:spPr>
            <p:txBody>
              <a:bodyPr vert="vert" wrap="square" lIns="91440" tIns="45720" rIns="91440" bIns="45720" anchor="ctr">
                <a:spAutoFit/>
              </a:bodyPr>
              <a:lstStyle/>
              <a:p>
                <a:pPr algn="ctr" defTabSz="914400"/>
                <a:r>
                  <a:rPr lang="en-US" sz="3600" dirty="0">
                    <a:ln w="1905"/>
                    <a:solidFill>
                      <a:prstClr val="black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Berlin Sans FB Demi" pitchFamily="34" charset="0"/>
                  </a:rPr>
                  <a:t>TAJUK FAIL</a:t>
                </a:r>
              </a:p>
            </p:txBody>
          </p:sp>
          <p:graphicFrame>
            <p:nvGraphicFramePr>
              <p:cNvPr id="42" name="Diagram 41">
                <a:extLst>
                  <a:ext uri="{FF2B5EF4-FFF2-40B4-BE49-F238E27FC236}">
                    <a16:creationId xmlns:a16="http://schemas.microsoft.com/office/drawing/2014/main" id="{834B78DC-B1B4-4C36-8CE0-49B70393D702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959134218"/>
                  </p:ext>
                </p:extLst>
              </p:nvPr>
            </p:nvGraphicFramePr>
            <p:xfrm>
              <a:off x="3426765" y="8239859"/>
              <a:ext cx="971421" cy="101566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14" r:lo="rId15" r:qs="rId16" r:cs="rId17"/>
              </a:graphicData>
            </a:graphic>
          </p:graphicFrame>
        </p:grp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A37CDD7-320B-4ED1-B2AA-8B9B65E6EA25}"/>
                </a:ext>
              </a:extLst>
            </p:cNvPr>
            <p:cNvSpPr txBox="1"/>
            <p:nvPr/>
          </p:nvSpPr>
          <p:spPr>
            <a:xfrm>
              <a:off x="3056312" y="1032974"/>
              <a:ext cx="1712328" cy="2414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MY" sz="1000" b="1" dirty="0">
                  <a:solidFill>
                    <a:prstClr val="black"/>
                  </a:solidFill>
                  <a:latin typeface="Calibri"/>
                </a:rPr>
                <a:t>JABATAN TENAGA MANUSIA</a:t>
              </a:r>
              <a:endParaRPr lang="id-ID" sz="1000" b="1" dirty="0">
                <a:solidFill>
                  <a:prstClr val="black"/>
                </a:solidFill>
                <a:latin typeface="Calibri"/>
              </a:endParaRPr>
            </a:p>
          </p:txBody>
        </p:sp>
      </p:grpSp>
      <p:pic>
        <p:nvPicPr>
          <p:cNvPr id="43" name="Picture 42">
            <a:extLst>
              <a:ext uri="{FF2B5EF4-FFF2-40B4-BE49-F238E27FC236}">
                <a16:creationId xmlns:a16="http://schemas.microsoft.com/office/drawing/2014/main" id="{60A9EA36-42C4-42AF-92C5-A752A8630DA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742" y="281535"/>
            <a:ext cx="916638" cy="753125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2E938888-744E-45A1-A445-97F8B4C1F9CF}"/>
              </a:ext>
            </a:extLst>
          </p:cNvPr>
          <p:cNvGrpSpPr/>
          <p:nvPr/>
        </p:nvGrpSpPr>
        <p:grpSpPr>
          <a:xfrm>
            <a:off x="4360020" y="1378463"/>
            <a:ext cx="1727985" cy="605051"/>
            <a:chOff x="3001090" y="1331872"/>
            <a:chExt cx="2264393" cy="655470"/>
          </a:xfrm>
          <a:noFill/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1BB92DC-D41D-4727-9B3E-3952AAC3F96C}"/>
                </a:ext>
              </a:extLst>
            </p:cNvPr>
            <p:cNvSpPr/>
            <p:nvPr/>
          </p:nvSpPr>
          <p:spPr>
            <a:xfrm>
              <a:off x="3001090" y="1331872"/>
              <a:ext cx="2264393" cy="65547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id-ID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8411C9F-E610-4631-B7BD-1B132398DB94}"/>
                </a:ext>
              </a:extLst>
            </p:cNvPr>
            <p:cNvSpPr txBox="1"/>
            <p:nvPr/>
          </p:nvSpPr>
          <p:spPr>
            <a:xfrm>
              <a:off x="3036827" y="1374802"/>
              <a:ext cx="2228656" cy="600163"/>
            </a:xfrm>
            <a:prstGeom prst="rect">
              <a:avLst/>
            </a:prstGeom>
            <a:grpFill/>
            <a:ln w="635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1400" b="1" dirty="0">
                  <a:solidFill>
                    <a:prstClr val="black"/>
                  </a:solidFill>
                  <a:latin typeface="Calibri"/>
                </a:rPr>
                <a:t>NAMA UNIT</a:t>
              </a:r>
            </a:p>
            <a:p>
              <a:pPr algn="ctr" defTabSz="914400"/>
              <a:r>
                <a:rPr lang="en-MY" sz="1600" b="1" dirty="0">
                  <a:solidFill>
                    <a:prstClr val="black"/>
                  </a:solidFill>
                  <a:latin typeface="Calibri"/>
                </a:rPr>
                <a:t>BAHAGIAN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8CFE76F6-8F6F-408C-AF64-62B02507AF2D}"/>
              </a:ext>
            </a:extLst>
          </p:cNvPr>
          <p:cNvSpPr/>
          <p:nvPr/>
        </p:nvSpPr>
        <p:spPr>
          <a:xfrm>
            <a:off x="2995471" y="2717542"/>
            <a:ext cx="558360" cy="4813103"/>
          </a:xfrm>
          <a:prstGeom prst="rect">
            <a:avLst/>
          </a:prstGeom>
          <a:noFill/>
        </p:spPr>
        <p:txBody>
          <a:bodyPr vert="vert" wrap="square" lIns="91440" tIns="45720" rIns="91440" bIns="45720" anchor="ctr">
            <a:spAutoFit/>
          </a:bodyPr>
          <a:lstStyle/>
          <a:p>
            <a:pPr algn="ctr" defTabSz="914400"/>
            <a:r>
              <a:rPr lang="en-US" sz="3600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erlin Sans FB Demi" pitchFamily="34" charset="0"/>
              </a:rPr>
              <a:t>TAJUK FAIL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5B792A2-B9A7-46D3-8E6E-3C0E9E2804B7}"/>
              </a:ext>
            </a:extLst>
          </p:cNvPr>
          <p:cNvSpPr/>
          <p:nvPr/>
        </p:nvSpPr>
        <p:spPr>
          <a:xfrm>
            <a:off x="1005165" y="2733462"/>
            <a:ext cx="558360" cy="4813103"/>
          </a:xfrm>
          <a:prstGeom prst="rect">
            <a:avLst/>
          </a:prstGeom>
          <a:noFill/>
        </p:spPr>
        <p:txBody>
          <a:bodyPr vert="vert" wrap="square" lIns="91440" tIns="45720" rIns="91440" bIns="45720" anchor="ctr">
            <a:spAutoFit/>
          </a:bodyPr>
          <a:lstStyle/>
          <a:p>
            <a:pPr algn="ctr" defTabSz="914400"/>
            <a:r>
              <a:rPr lang="en-US" sz="3600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erlin Sans FB Demi" pitchFamily="34" charset="0"/>
              </a:rPr>
              <a:t>TAJUK FAIL</a:t>
            </a:r>
          </a:p>
        </p:txBody>
      </p:sp>
    </p:spTree>
    <p:extLst>
      <p:ext uri="{BB962C8B-B14F-4D97-AF65-F5344CB8AC3E}">
        <p14:creationId xmlns:p14="http://schemas.microsoft.com/office/powerpoint/2010/main" val="3620723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roup 91"/>
          <p:cNvGrpSpPr/>
          <p:nvPr/>
        </p:nvGrpSpPr>
        <p:grpSpPr>
          <a:xfrm>
            <a:off x="312740" y="1369179"/>
            <a:ext cx="1063016" cy="678188"/>
            <a:chOff x="5566834" y="1371600"/>
            <a:chExt cx="1129318" cy="734704"/>
          </a:xfrm>
          <a:noFill/>
        </p:grpSpPr>
        <p:sp>
          <p:nvSpPr>
            <p:cNvPr id="93" name="Rectangle 92"/>
            <p:cNvSpPr/>
            <p:nvPr/>
          </p:nvSpPr>
          <p:spPr>
            <a:xfrm>
              <a:off x="5566834" y="1371600"/>
              <a:ext cx="1129318" cy="7347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id-ID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5566834" y="1397766"/>
              <a:ext cx="1129318" cy="533480"/>
            </a:xfrm>
            <a:prstGeom prst="rect">
              <a:avLst/>
            </a:prstGeom>
            <a:grpFill/>
            <a:ln w="635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1200" b="1" dirty="0">
                  <a:solidFill>
                    <a:prstClr val="black"/>
                  </a:solidFill>
                  <a:latin typeface="Calibri"/>
                </a:rPr>
                <a:t>NAMA UNIT </a:t>
              </a:r>
              <a:r>
                <a:rPr lang="en-MY" sz="1400" b="1" dirty="0">
                  <a:solidFill>
                    <a:prstClr val="black"/>
                  </a:solidFill>
                  <a:latin typeface="Calibri"/>
                </a:rPr>
                <a:t>BAHAGIAN</a:t>
              </a:r>
              <a:endParaRPr lang="en-MY" sz="1200" b="1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1600200" y="1369179"/>
            <a:ext cx="1080000" cy="678188"/>
            <a:chOff x="5566834" y="1371600"/>
            <a:chExt cx="1129318" cy="734704"/>
          </a:xfrm>
          <a:noFill/>
        </p:grpSpPr>
        <p:sp>
          <p:nvSpPr>
            <p:cNvPr id="90" name="Rectangle 89"/>
            <p:cNvSpPr/>
            <p:nvPr/>
          </p:nvSpPr>
          <p:spPr>
            <a:xfrm>
              <a:off x="5566834" y="1371600"/>
              <a:ext cx="1129318" cy="7347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id-ID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566834" y="1397766"/>
              <a:ext cx="1129318" cy="533480"/>
            </a:xfrm>
            <a:prstGeom prst="rect">
              <a:avLst/>
            </a:prstGeom>
            <a:grpFill/>
            <a:ln w="635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1200" b="1" dirty="0">
                  <a:solidFill>
                    <a:prstClr val="black"/>
                  </a:solidFill>
                  <a:latin typeface="Calibri"/>
                </a:rPr>
                <a:t>NAMA UNIT </a:t>
              </a:r>
              <a:r>
                <a:rPr lang="en-MY" sz="1400" b="1" dirty="0">
                  <a:solidFill>
                    <a:prstClr val="black"/>
                  </a:solidFill>
                  <a:latin typeface="Calibri"/>
                </a:rPr>
                <a:t>BAHAGIAN</a:t>
              </a:r>
              <a:endParaRPr lang="en-MY" sz="1200" b="1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2910048" y="1369179"/>
            <a:ext cx="1074596" cy="678188"/>
            <a:chOff x="5566834" y="1371600"/>
            <a:chExt cx="1129318" cy="734704"/>
          </a:xfrm>
          <a:noFill/>
        </p:grpSpPr>
        <p:sp>
          <p:nvSpPr>
            <p:cNvPr id="87" name="Rectangle 86"/>
            <p:cNvSpPr/>
            <p:nvPr/>
          </p:nvSpPr>
          <p:spPr>
            <a:xfrm>
              <a:off x="5566834" y="1371600"/>
              <a:ext cx="1129318" cy="7347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id-ID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5566834" y="1397766"/>
              <a:ext cx="1129318" cy="533480"/>
            </a:xfrm>
            <a:prstGeom prst="rect">
              <a:avLst/>
            </a:prstGeom>
            <a:grpFill/>
            <a:ln w="635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1200" b="1" dirty="0">
                  <a:solidFill>
                    <a:prstClr val="black"/>
                  </a:solidFill>
                  <a:latin typeface="Calibri"/>
                </a:rPr>
                <a:t>NAMA UNIT </a:t>
              </a:r>
              <a:r>
                <a:rPr lang="en-MY" sz="1400" b="1" dirty="0">
                  <a:solidFill>
                    <a:prstClr val="black"/>
                  </a:solidFill>
                  <a:latin typeface="Calibri"/>
                </a:rPr>
                <a:t>BAHAGIAN</a:t>
              </a:r>
              <a:endParaRPr lang="en-MY" sz="1200" b="1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259286" y="1374132"/>
            <a:ext cx="1080000" cy="678188"/>
            <a:chOff x="5566834" y="1371600"/>
            <a:chExt cx="1129318" cy="734704"/>
          </a:xfrm>
          <a:noFill/>
        </p:grpSpPr>
        <p:sp>
          <p:nvSpPr>
            <p:cNvPr id="12" name="Rectangle 11"/>
            <p:cNvSpPr/>
            <p:nvPr/>
          </p:nvSpPr>
          <p:spPr>
            <a:xfrm>
              <a:off x="5566834" y="1371600"/>
              <a:ext cx="1129318" cy="7347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id-ID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566834" y="1397766"/>
              <a:ext cx="1129318" cy="533480"/>
            </a:xfrm>
            <a:prstGeom prst="rect">
              <a:avLst/>
            </a:prstGeom>
            <a:grpFill/>
            <a:ln w="635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1200" b="1" dirty="0">
                  <a:solidFill>
                    <a:prstClr val="black"/>
                  </a:solidFill>
                  <a:latin typeface="Calibri"/>
                </a:rPr>
                <a:t>NAMA UNIT </a:t>
              </a:r>
              <a:r>
                <a:rPr lang="en-MY" sz="1400" b="1" dirty="0">
                  <a:solidFill>
                    <a:prstClr val="black"/>
                  </a:solidFill>
                  <a:latin typeface="Calibri"/>
                </a:rPr>
                <a:t>BAHAGIAN</a:t>
              </a:r>
              <a:endParaRPr lang="en-MY" sz="1200" b="1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 rot="16200000">
            <a:off x="5922275" y="-85599"/>
            <a:ext cx="800219" cy="1671869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 defTabSz="914400"/>
            <a:r>
              <a:rPr lang="ms-MY" sz="2000" b="1" dirty="0">
                <a:solidFill>
                  <a:prstClr val="black"/>
                </a:solidFill>
                <a:latin typeface="Calibri"/>
              </a:rPr>
              <a:t>Ring </a:t>
            </a:r>
            <a:r>
              <a:rPr lang="ms-MY" sz="2000" b="1" dirty="0" err="1">
                <a:solidFill>
                  <a:prstClr val="black"/>
                </a:solidFill>
                <a:latin typeface="Calibri"/>
              </a:rPr>
              <a:t>file</a:t>
            </a:r>
            <a:endParaRPr lang="ms-MY" sz="2000" b="1" dirty="0">
              <a:solidFill>
                <a:prstClr val="black"/>
              </a:solidFill>
              <a:latin typeface="Calibri"/>
            </a:endParaRPr>
          </a:p>
          <a:p>
            <a:pPr algn="ctr" defTabSz="914400"/>
            <a:r>
              <a:rPr lang="ms-MY" sz="2000" b="1" dirty="0">
                <a:solidFill>
                  <a:prstClr val="black"/>
                </a:solidFill>
                <a:latin typeface="Calibri"/>
              </a:rPr>
              <a:t> 25mm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04800" y="152400"/>
            <a:ext cx="1080000" cy="9589477"/>
            <a:chOff x="457200" y="228600"/>
            <a:chExt cx="1143000" cy="9448800"/>
          </a:xfrm>
        </p:grpSpPr>
        <p:sp>
          <p:nvSpPr>
            <p:cNvPr id="3" name="Rectangle 2"/>
            <p:cNvSpPr/>
            <p:nvPr/>
          </p:nvSpPr>
          <p:spPr>
            <a:xfrm>
              <a:off x="457200" y="228600"/>
              <a:ext cx="1143000" cy="9448800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  <p:graphicFrame>
          <p:nvGraphicFramePr>
            <p:cNvPr id="34" name="Diagram 33"/>
            <p:cNvGraphicFramePr/>
            <p:nvPr>
              <p:extLst>
                <p:ext uri="{D42A27DB-BD31-4B8C-83A1-F6EECF244321}">
                  <p14:modId xmlns:p14="http://schemas.microsoft.com/office/powerpoint/2010/main" val="2896868432"/>
                </p:ext>
              </p:extLst>
            </p:nvPr>
          </p:nvGraphicFramePr>
          <p:xfrm>
            <a:off x="542989" y="8294385"/>
            <a:ext cx="971421" cy="101566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</p:grpSp>
      <p:grpSp>
        <p:nvGrpSpPr>
          <p:cNvPr id="5" name="Group 4"/>
          <p:cNvGrpSpPr/>
          <p:nvPr/>
        </p:nvGrpSpPr>
        <p:grpSpPr>
          <a:xfrm>
            <a:off x="1600200" y="152400"/>
            <a:ext cx="1080000" cy="9589477"/>
            <a:chOff x="1678351" y="251156"/>
            <a:chExt cx="1143000" cy="9448800"/>
          </a:xfrm>
        </p:grpSpPr>
        <p:sp>
          <p:nvSpPr>
            <p:cNvPr id="36" name="Rectangle 35"/>
            <p:cNvSpPr/>
            <p:nvPr/>
          </p:nvSpPr>
          <p:spPr>
            <a:xfrm>
              <a:off x="1678351" y="251156"/>
              <a:ext cx="1143000" cy="9448800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  <p:graphicFrame>
          <p:nvGraphicFramePr>
            <p:cNvPr id="41" name="Diagram 40"/>
            <p:cNvGraphicFramePr/>
            <p:nvPr>
              <p:extLst>
                <p:ext uri="{D42A27DB-BD31-4B8C-83A1-F6EECF244321}">
                  <p14:modId xmlns:p14="http://schemas.microsoft.com/office/powerpoint/2010/main" val="1987175334"/>
                </p:ext>
              </p:extLst>
            </p:nvPr>
          </p:nvGraphicFramePr>
          <p:xfrm>
            <a:off x="1772144" y="8316941"/>
            <a:ext cx="971421" cy="101566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</p:grpSp>
      <p:grpSp>
        <p:nvGrpSpPr>
          <p:cNvPr id="6" name="Group 5"/>
          <p:cNvGrpSpPr/>
          <p:nvPr/>
        </p:nvGrpSpPr>
        <p:grpSpPr>
          <a:xfrm>
            <a:off x="560401" y="152400"/>
            <a:ext cx="3424243" cy="9589477"/>
            <a:chOff x="423654" y="228600"/>
            <a:chExt cx="3623990" cy="9448800"/>
          </a:xfrm>
        </p:grpSpPr>
        <p:sp>
          <p:nvSpPr>
            <p:cNvPr id="50" name="Rectangle 49"/>
            <p:cNvSpPr/>
            <p:nvPr/>
          </p:nvSpPr>
          <p:spPr>
            <a:xfrm>
              <a:off x="2904644" y="228600"/>
              <a:ext cx="1143000" cy="9448800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213205" y="2106304"/>
              <a:ext cx="586315" cy="6028858"/>
            </a:xfrm>
            <a:prstGeom prst="rect">
              <a:avLst/>
            </a:prstGeom>
            <a:noFill/>
          </p:spPr>
          <p:txBody>
            <a:bodyPr vert="vert" wrap="square" lIns="91440" tIns="45720" rIns="91440" bIns="45720" anchor="ctr">
              <a:spAutoFit/>
            </a:bodyPr>
            <a:lstStyle/>
            <a:p>
              <a:pPr algn="ctr" defTabSz="914400"/>
              <a:r>
                <a:rPr lang="en-US" sz="2400" b="1" dirty="0">
                  <a:ln w="1905"/>
                  <a:solidFill>
                    <a:prstClr val="black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Berlin Sans FB Demi" pitchFamily="34" charset="0"/>
                </a:rPr>
                <a:t>TAJUK FAIL</a:t>
              </a:r>
            </a:p>
          </p:txBody>
        </p:sp>
        <p:graphicFrame>
          <p:nvGraphicFramePr>
            <p:cNvPr id="56" name="Diagram 55"/>
            <p:cNvGraphicFramePr/>
            <p:nvPr>
              <p:extLst>
                <p:ext uri="{D42A27DB-BD31-4B8C-83A1-F6EECF244321}">
                  <p14:modId xmlns:p14="http://schemas.microsoft.com/office/powerpoint/2010/main" val="299527585"/>
                </p:ext>
              </p:extLst>
            </p:nvPr>
          </p:nvGraphicFramePr>
          <p:xfrm>
            <a:off x="3000692" y="8294385"/>
            <a:ext cx="971421" cy="101566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14BDD07-C0F4-4849-92BF-618E1C5372AA}"/>
                </a:ext>
              </a:extLst>
            </p:cNvPr>
            <p:cNvSpPr/>
            <p:nvPr/>
          </p:nvSpPr>
          <p:spPr>
            <a:xfrm>
              <a:off x="1791594" y="2106304"/>
              <a:ext cx="586315" cy="6028858"/>
            </a:xfrm>
            <a:prstGeom prst="rect">
              <a:avLst/>
            </a:prstGeom>
            <a:noFill/>
          </p:spPr>
          <p:txBody>
            <a:bodyPr vert="vert" wrap="square" lIns="91440" tIns="45720" rIns="91440" bIns="45720" anchor="ctr">
              <a:spAutoFit/>
            </a:bodyPr>
            <a:lstStyle/>
            <a:p>
              <a:pPr algn="ctr" defTabSz="914400"/>
              <a:r>
                <a:rPr lang="en-US" sz="2400" b="1" dirty="0">
                  <a:ln w="1905"/>
                  <a:solidFill>
                    <a:prstClr val="black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Berlin Sans FB Demi" pitchFamily="34" charset="0"/>
                </a:rPr>
                <a:t>TAJUK FAIL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B18F1F7B-E6BF-4AE5-A0C4-11FD1EBC8A46}"/>
                </a:ext>
              </a:extLst>
            </p:cNvPr>
            <p:cNvSpPr/>
            <p:nvPr/>
          </p:nvSpPr>
          <p:spPr>
            <a:xfrm>
              <a:off x="423654" y="2106304"/>
              <a:ext cx="586314" cy="6028858"/>
            </a:xfrm>
            <a:prstGeom prst="rect">
              <a:avLst/>
            </a:prstGeom>
            <a:noFill/>
          </p:spPr>
          <p:txBody>
            <a:bodyPr vert="vert" wrap="square" lIns="91440" tIns="45720" rIns="91440" bIns="45720" anchor="ctr">
              <a:spAutoFit/>
            </a:bodyPr>
            <a:lstStyle/>
            <a:p>
              <a:pPr algn="ctr" defTabSz="914400"/>
              <a:r>
                <a:rPr lang="en-US" sz="2400" b="1" dirty="0">
                  <a:ln w="1905"/>
                  <a:solidFill>
                    <a:prstClr val="black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Berlin Sans FB Demi" pitchFamily="34" charset="0"/>
                </a:rPr>
                <a:t>TAJUK FAIL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29605" y="143518"/>
            <a:ext cx="1080000" cy="9589477"/>
            <a:chOff x="4125795" y="251156"/>
            <a:chExt cx="1143000" cy="9448800"/>
          </a:xfrm>
        </p:grpSpPr>
        <p:sp>
          <p:nvSpPr>
            <p:cNvPr id="58" name="Rectangle 57"/>
            <p:cNvSpPr/>
            <p:nvPr/>
          </p:nvSpPr>
          <p:spPr>
            <a:xfrm>
              <a:off x="4125795" y="251156"/>
              <a:ext cx="1143000" cy="9448800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420344" y="2128860"/>
              <a:ext cx="586315" cy="6037610"/>
            </a:xfrm>
            <a:prstGeom prst="rect">
              <a:avLst/>
            </a:prstGeom>
            <a:noFill/>
          </p:spPr>
          <p:txBody>
            <a:bodyPr vert="vert" wrap="square" lIns="91440" tIns="45720" rIns="91440" bIns="45720" anchor="ctr">
              <a:spAutoFit/>
            </a:bodyPr>
            <a:lstStyle/>
            <a:p>
              <a:pPr algn="ctr" defTabSz="914400"/>
              <a:r>
                <a:rPr lang="en-US" sz="2400" b="1" dirty="0">
                  <a:ln w="1905"/>
                  <a:solidFill>
                    <a:prstClr val="black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Berlin Sans FB Demi" pitchFamily="34" charset="0"/>
                </a:rPr>
                <a:t>TAJUK FAIL</a:t>
              </a:r>
            </a:p>
          </p:txBody>
        </p:sp>
        <p:graphicFrame>
          <p:nvGraphicFramePr>
            <p:cNvPr id="63" name="Diagram 62"/>
            <p:cNvGraphicFramePr/>
            <p:nvPr>
              <p:extLst>
                <p:ext uri="{D42A27DB-BD31-4B8C-83A1-F6EECF244321}">
                  <p14:modId xmlns:p14="http://schemas.microsoft.com/office/powerpoint/2010/main" val="3229209606"/>
                </p:ext>
              </p:extLst>
            </p:nvPr>
          </p:nvGraphicFramePr>
          <p:xfrm>
            <a:off x="4211584" y="8325692"/>
            <a:ext cx="971421" cy="101566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7" r:lo="rId18" r:qs="rId19" r:cs="rId20"/>
            </a:graphicData>
          </a:graphic>
        </p:graphicFrame>
      </p:grpSp>
      <p:grpSp>
        <p:nvGrpSpPr>
          <p:cNvPr id="52" name="Group 51"/>
          <p:cNvGrpSpPr/>
          <p:nvPr/>
        </p:nvGrpSpPr>
        <p:grpSpPr>
          <a:xfrm>
            <a:off x="292694" y="470307"/>
            <a:ext cx="1106393" cy="770738"/>
            <a:chOff x="746436" y="368215"/>
            <a:chExt cx="2012571" cy="1177469"/>
          </a:xfrm>
        </p:grpSpPr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720" y="368215"/>
              <a:ext cx="1298742" cy="895352"/>
            </a:xfrm>
            <a:prstGeom prst="rect">
              <a:avLst/>
            </a:prstGeom>
          </p:spPr>
        </p:pic>
        <p:sp>
          <p:nvSpPr>
            <p:cNvPr id="60" name="TextBox 59"/>
            <p:cNvSpPr txBox="1"/>
            <p:nvPr/>
          </p:nvSpPr>
          <p:spPr>
            <a:xfrm>
              <a:off x="746436" y="1263567"/>
              <a:ext cx="2012571" cy="2821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MY" sz="600" b="1" dirty="0">
                  <a:solidFill>
                    <a:prstClr val="black"/>
                  </a:solidFill>
                  <a:latin typeface="Calibri"/>
                </a:rPr>
                <a:t>JABATAN TENAGA MANUSIA</a:t>
              </a:r>
              <a:endParaRPr lang="id-ID" sz="600" b="1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1587003" y="451673"/>
            <a:ext cx="1106393" cy="795826"/>
            <a:chOff x="758419" y="347185"/>
            <a:chExt cx="2012571" cy="1215796"/>
          </a:xfrm>
        </p:grpSpPr>
        <p:pic>
          <p:nvPicPr>
            <p:cNvPr id="68" name="Picture 67"/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9090" y="347185"/>
              <a:ext cx="1298742" cy="895351"/>
            </a:xfrm>
            <a:prstGeom prst="rect">
              <a:avLst/>
            </a:prstGeom>
          </p:spPr>
        </p:pic>
        <p:sp>
          <p:nvSpPr>
            <p:cNvPr id="69" name="TextBox 68"/>
            <p:cNvSpPr txBox="1"/>
            <p:nvPr/>
          </p:nvSpPr>
          <p:spPr>
            <a:xfrm>
              <a:off x="758419" y="1280864"/>
              <a:ext cx="2012571" cy="2821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MY" sz="600" b="1" dirty="0">
                  <a:solidFill>
                    <a:prstClr val="black"/>
                  </a:solidFill>
                  <a:latin typeface="Calibri"/>
                </a:rPr>
                <a:t>JABATAN TENAGA MANUSIA</a:t>
              </a:r>
              <a:endParaRPr lang="id-ID" sz="600" b="1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91447" y="456541"/>
            <a:ext cx="1106393" cy="785357"/>
            <a:chOff x="769064" y="361546"/>
            <a:chExt cx="2012571" cy="1199802"/>
          </a:xfrm>
        </p:grpSpPr>
        <p:pic>
          <p:nvPicPr>
            <p:cNvPr id="71" name="Picture 70"/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6640" y="361546"/>
              <a:ext cx="1298742" cy="895351"/>
            </a:xfrm>
            <a:prstGeom prst="rect">
              <a:avLst/>
            </a:prstGeom>
          </p:spPr>
        </p:pic>
        <p:sp>
          <p:nvSpPr>
            <p:cNvPr id="72" name="TextBox 71"/>
            <p:cNvSpPr txBox="1"/>
            <p:nvPr/>
          </p:nvSpPr>
          <p:spPr>
            <a:xfrm>
              <a:off x="769064" y="1279231"/>
              <a:ext cx="2012571" cy="2821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MY" sz="600" b="1" dirty="0">
                  <a:solidFill>
                    <a:prstClr val="black"/>
                  </a:solidFill>
                  <a:latin typeface="Calibri"/>
                </a:rPr>
                <a:t>JABATAN TENAGA MANUSIA</a:t>
              </a:r>
              <a:endParaRPr lang="id-ID" sz="600" b="1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4222231" y="451673"/>
            <a:ext cx="1106393" cy="791105"/>
            <a:chOff x="706571" y="354109"/>
            <a:chExt cx="2012571" cy="1208583"/>
          </a:xfrm>
        </p:grpSpPr>
        <p:pic>
          <p:nvPicPr>
            <p:cNvPr id="74" name="Picture 73"/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2892" y="354109"/>
              <a:ext cx="1298742" cy="895351"/>
            </a:xfrm>
            <a:prstGeom prst="rect">
              <a:avLst/>
            </a:prstGeom>
          </p:spPr>
        </p:pic>
        <p:sp>
          <p:nvSpPr>
            <p:cNvPr id="75" name="TextBox 74"/>
            <p:cNvSpPr txBox="1"/>
            <p:nvPr/>
          </p:nvSpPr>
          <p:spPr>
            <a:xfrm>
              <a:off x="706571" y="1280575"/>
              <a:ext cx="2012571" cy="2821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600" b="1" dirty="0">
                  <a:solidFill>
                    <a:prstClr val="black"/>
                  </a:solidFill>
                  <a:latin typeface="Calibri"/>
                </a:rPr>
                <a:t>JABATAN TENAGA MANUSIA</a:t>
              </a:r>
              <a:endParaRPr lang="id-ID" sz="600" b="1" dirty="0">
                <a:solidFill>
                  <a:prstClr val="black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832203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3993</TotalTime>
  <Words>202</Words>
  <Application>Microsoft Office PowerPoint</Application>
  <PresentationFormat>A4 Paper (210x297 mm)</PresentationFormat>
  <Paragraphs>74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Aharoni</vt:lpstr>
      <vt:lpstr>Arial</vt:lpstr>
      <vt:lpstr>Berlin Sans FB Demi</vt:lpstr>
      <vt:lpstr>Calibri</vt:lpstr>
      <vt:lpstr>1_Office Theme</vt:lpstr>
      <vt:lpstr>KESERAGAMAN  RING FILE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Farhan Bin Hamid</dc:creator>
  <cp:lastModifiedBy>Hjh. Noor Lisa Rahmat</cp:lastModifiedBy>
  <cp:revision>183</cp:revision>
  <cp:lastPrinted>2022-09-12T08:48:07Z</cp:lastPrinted>
  <dcterms:created xsi:type="dcterms:W3CDTF">2022-04-21T06:32:20Z</dcterms:created>
  <dcterms:modified xsi:type="dcterms:W3CDTF">2023-09-15T07:13:49Z</dcterms:modified>
</cp:coreProperties>
</file>