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40" r:id="rId2"/>
  </p:sldIdLst>
  <p:sldSz cx="6858000" cy="9906000" type="A4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907" autoAdjust="0"/>
    <p:restoredTop sz="94660"/>
  </p:normalViewPr>
  <p:slideViewPr>
    <p:cSldViewPr snapToGrid="0">
      <p:cViewPr varScale="1">
        <p:scale>
          <a:sx n="47" d="100"/>
          <a:sy n="47" d="100"/>
        </p:scale>
        <p:origin x="1792" y="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3D79C-D173-4B88-AFE9-9A0974FAFA4D}" type="datetimeFigureOut">
              <a:rPr lang="en-MY" smtClean="0"/>
              <a:t>15/9/2023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162050"/>
            <a:ext cx="21717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8797B-81C7-4EF5-A8A1-9E23D6DBAC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762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49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84717-F7E5-42D0-AF92-14A37AD402A6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999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2C467-43AF-44CB-BFE3-5D4856FFAFAC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8553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715C-2744-490B-A948-6C42F7803870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9882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B39-D99B-459D-A7A8-DFB8327069B4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8253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126A4-5CC8-4D1A-8B7A-148D8114E336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1531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A545A-2CA9-416D-9FAC-3094F68E9D6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98828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2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2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44EE-DD7D-42BC-9339-FB4BABFF576F}" type="datetime1">
              <a:rPr lang="id-ID" smtClean="0"/>
              <a:t>15/09/2023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0919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47D3-4D02-4664-BAED-66A9880DCBE9}" type="datetime1">
              <a:rPr lang="id-ID" smtClean="0"/>
              <a:t>15/09/2023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0862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E8557-30BD-464B-869F-2C86740D36FC}" type="datetime1">
              <a:rPr lang="id-ID" smtClean="0"/>
              <a:t>15/09/2023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2574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52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9" y="394474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52" y="2072990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8B5-5A64-4411-AB5D-9343C27C8C0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4206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F31-C007-4835-AD4B-25325CCB5EE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3603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5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A9959-2118-46FF-A6F6-F6D8A67A21E8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59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5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62614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5A33F3C0-9617-4D8A-88F4-6CCE0608A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898" y="1527125"/>
            <a:ext cx="6172200" cy="1524000"/>
          </a:xfrm>
        </p:spPr>
        <p:txBody>
          <a:bodyPr>
            <a:noAutofit/>
          </a:bodyPr>
          <a:lstStyle/>
          <a:p>
            <a:pPr algn="ctr"/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KESERAGAMAN </a:t>
            </a:r>
            <a:b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WARNA ZON</a:t>
            </a:r>
            <a:endParaRPr lang="ms-MY" sz="3600" b="1" dirty="0"/>
          </a:p>
        </p:txBody>
      </p:sp>
      <p:pic>
        <p:nvPicPr>
          <p:cNvPr id="25" name="Picture 2">
            <a:extLst>
              <a:ext uri="{FF2B5EF4-FFF2-40B4-BE49-F238E27FC236}">
                <a16:creationId xmlns:a16="http://schemas.microsoft.com/office/drawing/2014/main" id="{FF8FAFC5-A1C3-43EB-BF06-41296A25E9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998" y="618547"/>
            <a:ext cx="1966001" cy="812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C93C35D0-47D2-44F0-A926-A0883D0BAFD0}"/>
              </a:ext>
            </a:extLst>
          </p:cNvPr>
          <p:cNvSpPr txBox="1"/>
          <p:nvPr/>
        </p:nvSpPr>
        <p:spPr>
          <a:xfrm>
            <a:off x="464533" y="8016001"/>
            <a:ext cx="1793250" cy="369332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ms-MY" b="1" dirty="0">
                <a:solidFill>
                  <a:srgbClr val="FFC000"/>
                </a:solidFill>
              </a:rPr>
              <a:t>ZON DIAMOND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4E906094-2C88-4991-816A-BE9D60C5D56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049" t="14666" r="51334" b="61412"/>
          <a:stretch/>
        </p:blipFill>
        <p:spPr>
          <a:xfrm>
            <a:off x="2095730" y="3397624"/>
            <a:ext cx="2666540" cy="28437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35205EE0-B88C-406D-90E4-DCDE451582A7}"/>
              </a:ext>
            </a:extLst>
          </p:cNvPr>
          <p:cNvSpPr/>
          <p:nvPr/>
        </p:nvSpPr>
        <p:spPr>
          <a:xfrm>
            <a:off x="2596767" y="5883454"/>
            <a:ext cx="283901" cy="516352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16A443DE-15C9-45C3-9FA2-E5BB4E0FFBA6}"/>
              </a:ext>
            </a:extLst>
          </p:cNvPr>
          <p:cNvCxnSpPr>
            <a:cxnSpLocks/>
            <a:endCxn id="29" idx="0"/>
          </p:cNvCxnSpPr>
          <p:nvPr/>
        </p:nvCxnSpPr>
        <p:spPr>
          <a:xfrm rot="5400000">
            <a:off x="1241842" y="6519122"/>
            <a:ext cx="1616195" cy="1377562"/>
          </a:xfrm>
          <a:prstGeom prst="bentConnector3">
            <a:avLst>
              <a:gd name="adj1" fmla="val 50000"/>
            </a:avLst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2DF2B8C8-FA84-43AF-AD56-F51AD1823211}"/>
              </a:ext>
            </a:extLst>
          </p:cNvPr>
          <p:cNvSpPr txBox="1"/>
          <p:nvPr/>
        </p:nvSpPr>
        <p:spPr>
          <a:xfrm>
            <a:off x="119242" y="4634846"/>
            <a:ext cx="1793250" cy="36933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ms-MY" b="1" dirty="0">
                <a:solidFill>
                  <a:srgbClr val="FF0000"/>
                </a:solidFill>
              </a:rPr>
              <a:t>ZON RUBY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E20E4D3-7163-4DA2-9BFB-AEA0CDFE8ACC}"/>
              </a:ext>
            </a:extLst>
          </p:cNvPr>
          <p:cNvSpPr/>
          <p:nvPr/>
        </p:nvSpPr>
        <p:spPr>
          <a:xfrm>
            <a:off x="2323660" y="5883455"/>
            <a:ext cx="283901" cy="51635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0D788A44-95AC-4E8C-A38D-E9DE977F29A0}"/>
              </a:ext>
            </a:extLst>
          </p:cNvPr>
          <p:cNvCxnSpPr>
            <a:cxnSpLocks/>
            <a:stCxn id="34" idx="1"/>
            <a:endCxn id="33" idx="2"/>
          </p:cNvCxnSpPr>
          <p:nvPr/>
        </p:nvCxnSpPr>
        <p:spPr>
          <a:xfrm rot="10800000">
            <a:off x="1015868" y="5004179"/>
            <a:ext cx="1307793" cy="1137453"/>
          </a:xfrm>
          <a:prstGeom prst="bentConnector2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C15A396E-4ECA-45DB-AA4B-E3DA41DAA129}"/>
              </a:ext>
            </a:extLst>
          </p:cNvPr>
          <p:cNvSpPr txBox="1"/>
          <p:nvPr/>
        </p:nvSpPr>
        <p:spPr>
          <a:xfrm>
            <a:off x="4959265" y="4616260"/>
            <a:ext cx="1793250" cy="36933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ms-MY" b="1" dirty="0">
                <a:solidFill>
                  <a:srgbClr val="7030A0"/>
                </a:solidFill>
              </a:rPr>
              <a:t>ZON AMETHYST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2ABC333-C59D-497B-A083-6A82D9899E57}"/>
              </a:ext>
            </a:extLst>
          </p:cNvPr>
          <p:cNvSpPr/>
          <p:nvPr/>
        </p:nvSpPr>
        <p:spPr>
          <a:xfrm>
            <a:off x="4456235" y="5901980"/>
            <a:ext cx="283901" cy="51635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2A1DB6D-6240-4066-BF73-769086590263}"/>
              </a:ext>
            </a:extLst>
          </p:cNvPr>
          <p:cNvCxnSpPr>
            <a:cxnSpLocks/>
            <a:stCxn id="37" idx="3"/>
            <a:endCxn id="36" idx="2"/>
          </p:cNvCxnSpPr>
          <p:nvPr/>
        </p:nvCxnSpPr>
        <p:spPr>
          <a:xfrm flipV="1">
            <a:off x="4740136" y="4985592"/>
            <a:ext cx="1115754" cy="1174564"/>
          </a:xfrm>
          <a:prstGeom prst="bentConnector2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95975DC8-21C2-4182-81E8-0595AA3271DD}"/>
              </a:ext>
            </a:extLst>
          </p:cNvPr>
          <p:cNvSpPr txBox="1"/>
          <p:nvPr/>
        </p:nvSpPr>
        <p:spPr>
          <a:xfrm>
            <a:off x="2460384" y="8019638"/>
            <a:ext cx="1793250" cy="369332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ms-MY" b="1" dirty="0">
                <a:solidFill>
                  <a:srgbClr val="00B050"/>
                </a:solidFill>
              </a:rPr>
              <a:t>ZON EMERALD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A086200-FE17-4A6E-B44D-EC0FD9E3CF2B}"/>
              </a:ext>
            </a:extLst>
          </p:cNvPr>
          <p:cNvSpPr/>
          <p:nvPr/>
        </p:nvSpPr>
        <p:spPr>
          <a:xfrm>
            <a:off x="3396143" y="5912043"/>
            <a:ext cx="294405" cy="516352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id="{4A3905D1-3D93-4C8B-AE32-021AC7BC72A3}"/>
              </a:ext>
            </a:extLst>
          </p:cNvPr>
          <p:cNvCxnSpPr>
            <a:cxnSpLocks/>
            <a:stCxn id="40" idx="2"/>
            <a:endCxn id="39" idx="0"/>
          </p:cNvCxnSpPr>
          <p:nvPr/>
        </p:nvCxnSpPr>
        <p:spPr>
          <a:xfrm rot="5400000">
            <a:off x="2654557" y="7130848"/>
            <a:ext cx="1591243" cy="186337"/>
          </a:xfrm>
          <a:prstGeom prst="bentConnector3">
            <a:avLst>
              <a:gd name="adj1" fmla="val 50000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E0BCC4CA-AB98-4049-B6AC-974972489C5F}"/>
              </a:ext>
            </a:extLst>
          </p:cNvPr>
          <p:cNvSpPr txBox="1"/>
          <p:nvPr/>
        </p:nvSpPr>
        <p:spPr>
          <a:xfrm>
            <a:off x="4456235" y="8012307"/>
            <a:ext cx="1793250" cy="36933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ms-MY" b="1" dirty="0">
                <a:solidFill>
                  <a:srgbClr val="0070C0"/>
                </a:solidFill>
              </a:rPr>
              <a:t>ZON ZIRCON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8BAE31F-6878-4632-B711-6352D9379B93}"/>
              </a:ext>
            </a:extLst>
          </p:cNvPr>
          <p:cNvSpPr/>
          <p:nvPr/>
        </p:nvSpPr>
        <p:spPr>
          <a:xfrm>
            <a:off x="3937856" y="5901980"/>
            <a:ext cx="283901" cy="51635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D0F05A4D-813F-4ADD-AE80-C92DC59637ED}"/>
              </a:ext>
            </a:extLst>
          </p:cNvPr>
          <p:cNvCxnSpPr>
            <a:cxnSpLocks/>
            <a:stCxn id="43" idx="2"/>
            <a:endCxn id="42" idx="0"/>
          </p:cNvCxnSpPr>
          <p:nvPr/>
        </p:nvCxnSpPr>
        <p:spPr>
          <a:xfrm rot="16200000" flipH="1">
            <a:off x="3919346" y="6578792"/>
            <a:ext cx="1593975" cy="1273053"/>
          </a:xfrm>
          <a:prstGeom prst="bentConnector3">
            <a:avLst>
              <a:gd name="adj1" fmla="val 50000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5144B7D2-CFBC-4960-98C8-2DC0A3F3E51B}"/>
              </a:ext>
            </a:extLst>
          </p:cNvPr>
          <p:cNvSpPr/>
          <p:nvPr/>
        </p:nvSpPr>
        <p:spPr>
          <a:xfrm>
            <a:off x="1701740" y="5381220"/>
            <a:ext cx="3454520" cy="122936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C5B73FB-4776-418F-842A-3BFB87BFD414}"/>
              </a:ext>
            </a:extLst>
          </p:cNvPr>
          <p:cNvSpPr txBox="1"/>
          <p:nvPr/>
        </p:nvSpPr>
        <p:spPr>
          <a:xfrm>
            <a:off x="527082" y="8484949"/>
            <a:ext cx="1668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Red		: 255</a:t>
            </a:r>
          </a:p>
          <a:p>
            <a:r>
              <a:rPr lang="en-MY" dirty="0"/>
              <a:t>Green	: 192</a:t>
            </a:r>
          </a:p>
          <a:p>
            <a:r>
              <a:rPr lang="en-MY" dirty="0"/>
              <a:t>Blue		: 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240EA1B-7E4D-4EA7-8DE6-B71DB7CC2019}"/>
              </a:ext>
            </a:extLst>
          </p:cNvPr>
          <p:cNvSpPr txBox="1"/>
          <p:nvPr/>
        </p:nvSpPr>
        <p:spPr>
          <a:xfrm>
            <a:off x="2522933" y="8397074"/>
            <a:ext cx="1668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Red		: 0</a:t>
            </a:r>
          </a:p>
          <a:p>
            <a:r>
              <a:rPr lang="en-MY" dirty="0"/>
              <a:t>Green	: 176</a:t>
            </a:r>
          </a:p>
          <a:p>
            <a:r>
              <a:rPr lang="en-MY" dirty="0"/>
              <a:t>Blue		: 80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06064EC-8B6E-49B5-9185-9693CD8CF06F}"/>
              </a:ext>
            </a:extLst>
          </p:cNvPr>
          <p:cNvSpPr txBox="1"/>
          <p:nvPr/>
        </p:nvSpPr>
        <p:spPr>
          <a:xfrm>
            <a:off x="4523599" y="8378875"/>
            <a:ext cx="1668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Red		: 0</a:t>
            </a:r>
          </a:p>
          <a:p>
            <a:r>
              <a:rPr lang="en-MY" dirty="0"/>
              <a:t>Green	: 112</a:t>
            </a:r>
          </a:p>
          <a:p>
            <a:r>
              <a:rPr lang="en-MY" dirty="0"/>
              <a:t>Blue		: 192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15029DE-D7F5-4785-9129-67368C0B5C10}"/>
              </a:ext>
            </a:extLst>
          </p:cNvPr>
          <p:cNvSpPr txBox="1"/>
          <p:nvPr/>
        </p:nvSpPr>
        <p:spPr>
          <a:xfrm>
            <a:off x="5012741" y="3583866"/>
            <a:ext cx="1668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Red		: 112</a:t>
            </a:r>
          </a:p>
          <a:p>
            <a:r>
              <a:rPr lang="en-MY" dirty="0"/>
              <a:t>Green	: 48</a:t>
            </a:r>
          </a:p>
          <a:p>
            <a:r>
              <a:rPr lang="en-MY" dirty="0"/>
              <a:t>Blue		: 160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827F4C3-1212-4EBB-AF44-064D055B0EFA}"/>
              </a:ext>
            </a:extLst>
          </p:cNvPr>
          <p:cNvSpPr txBox="1"/>
          <p:nvPr/>
        </p:nvSpPr>
        <p:spPr>
          <a:xfrm>
            <a:off x="168034" y="3673963"/>
            <a:ext cx="1668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Red		: 255</a:t>
            </a:r>
          </a:p>
          <a:p>
            <a:r>
              <a:rPr lang="en-MY" dirty="0"/>
              <a:t>Green	: 0</a:t>
            </a:r>
          </a:p>
          <a:p>
            <a:r>
              <a:rPr lang="en-MY" dirty="0"/>
              <a:t>Blue		: 0</a:t>
            </a:r>
          </a:p>
        </p:txBody>
      </p:sp>
    </p:spTree>
    <p:extLst>
      <p:ext uri="{BB962C8B-B14F-4D97-AF65-F5344CB8AC3E}">
        <p14:creationId xmlns:p14="http://schemas.microsoft.com/office/powerpoint/2010/main" val="185399034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3976</TotalTime>
  <Words>84</Words>
  <Application>Microsoft Office PowerPoint</Application>
  <PresentationFormat>A4 Paper (210x297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Aharoni</vt:lpstr>
      <vt:lpstr>Arial</vt:lpstr>
      <vt:lpstr>Calibri</vt:lpstr>
      <vt:lpstr>1_Office Theme</vt:lpstr>
      <vt:lpstr>KESERAGAMAN  WARNA ZON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Farhan Bin Hamid</dc:creator>
  <cp:lastModifiedBy>Hjh. Noor Lisa Rahmat</cp:lastModifiedBy>
  <cp:revision>179</cp:revision>
  <cp:lastPrinted>2022-09-12T08:48:07Z</cp:lastPrinted>
  <dcterms:created xsi:type="dcterms:W3CDTF">2022-04-21T06:32:20Z</dcterms:created>
  <dcterms:modified xsi:type="dcterms:W3CDTF">2023-09-15T07:12:33Z</dcterms:modified>
</cp:coreProperties>
</file>