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6" r:id="rId2"/>
    <p:sldId id="307" r:id="rId3"/>
    <p:sldId id="274" r:id="rId4"/>
    <p:sldId id="310" r:id="rId5"/>
    <p:sldId id="277" r:id="rId6"/>
    <p:sldId id="279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6FA0C-CE8F-4CF0-A82A-74692D75E42A}" type="datetimeFigureOut">
              <a:rPr lang="en-MY" smtClean="0"/>
              <a:t>24/8/2023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256D9-12CB-4755-B18F-D0A10AB999D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4435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C686-3A8E-45DE-B67E-79C931A38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DE494-4F73-4987-BCD8-A904D3831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6DEEA-81E7-40FF-A0C1-28223814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68F1-B6A3-4DFA-B047-A73036757BCC}" type="datetimeFigureOut">
              <a:rPr lang="en-MY" smtClean="0"/>
              <a:t>24/8/2023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A5400-22EC-4B49-9A1D-3ABB233D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41E2-80DE-4EC2-8D38-2CC6786C6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BF6-382B-42F7-A45C-10478405C29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315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774F8-7964-4999-8F96-1E2D3A5A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1C168-4576-4F95-A4E2-A1998B4A7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45A2-B0B7-4EB7-8710-92BF5586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68F1-B6A3-4DFA-B047-A73036757BCC}" type="datetimeFigureOut">
              <a:rPr lang="en-MY" smtClean="0"/>
              <a:t>24/8/2023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670F4-BDE9-4D01-BCA8-271DB00B2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DC504-3CDF-4AF7-8303-1E71A9FAE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BF6-382B-42F7-A45C-10478405C29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934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8A130-98C6-423A-99FD-1DB1F2E1D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D848F-0386-46C8-AAC5-20A56CDF7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44239-BA0B-4C91-A79C-4C2073E08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68F1-B6A3-4DFA-B047-A73036757BCC}" type="datetimeFigureOut">
              <a:rPr lang="en-MY" smtClean="0"/>
              <a:t>24/8/2023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CED91-02AF-4BC3-9D2F-C38748BF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DC61F-48DA-4A55-AD2E-063BFCAE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BF6-382B-42F7-A45C-10478405C29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178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4FEE4-DEC7-4DE1-B82F-3E52E596D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0A17A-4A0A-4F7A-9785-03BCF3BE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DB40A-BD1D-4621-B41B-DE454D6A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68F1-B6A3-4DFA-B047-A73036757BCC}" type="datetimeFigureOut">
              <a:rPr lang="en-MY" smtClean="0"/>
              <a:t>24/8/2023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5BA26-95C5-495B-B201-21527EC2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F4EEA-D00D-4D1A-869C-A0F1F0EE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BF6-382B-42F7-A45C-10478405C29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2180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3B3FC-2A86-4DC9-8CC2-7620260A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DCE3C-CE56-4668-A716-189A934E1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605D5-268F-440E-AA11-643FCC6F2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68F1-B6A3-4DFA-B047-A73036757BCC}" type="datetimeFigureOut">
              <a:rPr lang="en-MY" smtClean="0"/>
              <a:t>24/8/2023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299AD-4151-4056-B5A6-C0EADA950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E8293-C64A-49CD-A98C-A07EC0B5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BF6-382B-42F7-A45C-10478405C29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3599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B4266-E51A-49BD-936D-E33E21338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B5D86-C251-4037-A666-3C7F55F5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6F301-9ED3-4D3E-8E9C-B367FE61B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67A3F-7A0F-4895-ACD5-58F6055D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68F1-B6A3-4DFA-B047-A73036757BCC}" type="datetimeFigureOut">
              <a:rPr lang="en-MY" smtClean="0"/>
              <a:t>24/8/2023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AD99A-187D-440E-BBAA-2B6D55E3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80F89-79FA-41DA-B689-5A831C3B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BF6-382B-42F7-A45C-10478405C29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7038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19D9D-05AC-4B0A-8047-49CB1260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A6A19-9EFF-4E08-87F5-7B0B59B30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E0CB8-3934-44F4-98E3-DDD412F3C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29D89D-DAB5-4987-A907-678EDFDE10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05CF8A-F0A4-42D2-A446-2D5582FE8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1EDB6-DD5F-485D-AD4A-82C8FE12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68F1-B6A3-4DFA-B047-A73036757BCC}" type="datetimeFigureOut">
              <a:rPr lang="en-MY" smtClean="0"/>
              <a:t>24/8/2023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46FAB1-F03B-4EC4-A30F-D9757684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49E5C-8D02-4CE7-8293-524CEAAF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BF6-382B-42F7-A45C-10478405C29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2255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AA5D-5F61-4901-9B1B-214E29EF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C2843-1223-44C6-8894-CB351D4B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68F1-B6A3-4DFA-B047-A73036757BCC}" type="datetimeFigureOut">
              <a:rPr lang="en-MY" smtClean="0"/>
              <a:t>24/8/2023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6DDD3-DEA2-4E58-B5AB-8AF72772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43A05-C441-4A73-8ADA-BC65E747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BF6-382B-42F7-A45C-10478405C29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9428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8F4C8B-CF31-483F-A9D6-03ED3A79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68F1-B6A3-4DFA-B047-A73036757BCC}" type="datetimeFigureOut">
              <a:rPr lang="en-MY" smtClean="0"/>
              <a:t>24/8/2023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3B81A-D9AA-488B-AF1C-150797593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000C5-03BE-4901-908F-A0F49454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BF6-382B-42F7-A45C-10478405C29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189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40FDE-FF1E-4F38-8381-8BDCDB04D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538DF-EA5C-482B-946F-14A4E5F84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877C2-24B9-493D-BD89-49499E198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DAD61-D74B-454D-B680-298851B5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68F1-B6A3-4DFA-B047-A73036757BCC}" type="datetimeFigureOut">
              <a:rPr lang="en-MY" smtClean="0"/>
              <a:t>24/8/2023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913FB-E605-4C25-91D7-B9ACC98EA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F6E27-D253-4820-ACB3-EE6F2241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BF6-382B-42F7-A45C-10478405C29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9451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7E6DF-124D-43FE-B353-141E6928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D1F8EC-D598-41EC-84C1-4DA98A0F80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3BC96-60E6-4ED5-ABDF-CE85BB622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2AF3E-AA66-48B6-81C4-91735140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68F1-B6A3-4DFA-B047-A73036757BCC}" type="datetimeFigureOut">
              <a:rPr lang="en-MY" smtClean="0"/>
              <a:t>24/8/2023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C6410-5E7F-4675-B6E1-551EF547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F4E44-F10B-4FFE-95ED-0C142BC59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EBF6-382B-42F7-A45C-10478405C29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468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46500-503E-48F2-9AF2-2C1D0A77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835A7-C782-41CE-B5B7-5CB9CFA96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7F793-C87A-4876-8FF7-47E1CD133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68F1-B6A3-4DFA-B047-A73036757BCC}" type="datetimeFigureOut">
              <a:rPr lang="en-MY" smtClean="0"/>
              <a:t>24/8/2023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E47E4-D226-450C-9E37-8D7172013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D419B-3971-447A-B41D-2EA0800FD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1EBF6-382B-42F7-A45C-10478405C29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309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B9D41B-DE15-4F44-A256-A044C3CD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756107"/>
            <a:ext cx="10515600" cy="3606979"/>
          </a:xfrm>
          <a:ln w="571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ms-MY" b="1" dirty="0">
                <a:latin typeface="Aharoni" panose="02010803020104030203" pitchFamily="2" charset="-79"/>
                <a:cs typeface="Aharoni" panose="02010803020104030203" pitchFamily="2" charset="-79"/>
              </a:rPr>
              <a:t>FORMAT LAPORAN ZON</a:t>
            </a:r>
            <a:br>
              <a:rPr lang="ms-MY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ms-MY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ms-MY" sz="28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ms-MY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B880E-279E-4D02-AC1E-FF356DE25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608120"/>
            <a:ext cx="10515600" cy="1500187"/>
          </a:xfrm>
          <a:ln w="5715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ms-MY" sz="6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SERAGAM: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05A648-EE87-4CF9-8CD8-AEE86FB2BB33}"/>
              </a:ext>
            </a:extLst>
          </p:cNvPr>
          <p:cNvSpPr txBox="1"/>
          <p:nvPr/>
        </p:nvSpPr>
        <p:spPr>
          <a:xfrm>
            <a:off x="1706252" y="4289189"/>
            <a:ext cx="74000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LcParenBoth"/>
            </a:pPr>
            <a:r>
              <a:rPr lang="ms-MY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Laporan Bergambar Aktiviti;</a:t>
            </a:r>
          </a:p>
          <a:p>
            <a:pPr marL="514350" indent="-514350">
              <a:buAutoNum type="romanLcParenBoth"/>
            </a:pPr>
            <a:r>
              <a:rPr lang="ms-MY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Laporan Penambahbaikan: Sebelum dan Selepas;</a:t>
            </a:r>
          </a:p>
          <a:p>
            <a:pPr marL="514350" indent="-514350">
              <a:buAutoNum type="romanLcParenBoth"/>
            </a:pPr>
            <a:r>
              <a:rPr lang="ms-MY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Laporan Amalan Baik EKSA di Zon; </a:t>
            </a:r>
          </a:p>
          <a:p>
            <a:pPr marL="514350" indent="-514350">
              <a:buAutoNum type="romanLcParenBoth"/>
            </a:pPr>
            <a:r>
              <a:rPr lang="ms-MY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Laporan Cabaran di Zon (jika berkaitan); dan</a:t>
            </a:r>
          </a:p>
          <a:p>
            <a:pPr marL="514350" indent="-514350">
              <a:buAutoNum type="romanLcParenBoth"/>
            </a:pPr>
            <a:r>
              <a:rPr lang="ms-MY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Lain-lain Laporan (jika berkaitan).</a:t>
            </a:r>
            <a:br>
              <a:rPr lang="ms-MY" sz="20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ms-MY" sz="2000" dirty="0"/>
          </a:p>
        </p:txBody>
      </p:sp>
    </p:spTree>
    <p:extLst>
      <p:ext uri="{BB962C8B-B14F-4D97-AF65-F5344CB8AC3E}">
        <p14:creationId xmlns:p14="http://schemas.microsoft.com/office/powerpoint/2010/main" val="362860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id="{3A50642E-D0E2-492B-BB1A-660E4F2BF895}"/>
              </a:ext>
            </a:extLst>
          </p:cNvPr>
          <p:cNvSpPr txBox="1">
            <a:spLocks/>
          </p:cNvSpPr>
          <p:nvPr/>
        </p:nvSpPr>
        <p:spPr>
          <a:xfrm>
            <a:off x="0" y="96730"/>
            <a:ext cx="12192000" cy="8132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s-MY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LAPORAN AKTIVITI EKSA ZON RUBY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ACF7F3-9F41-49C5-8919-E9738C951C61}"/>
              </a:ext>
            </a:extLst>
          </p:cNvPr>
          <p:cNvSpPr txBox="1"/>
          <p:nvPr/>
        </p:nvSpPr>
        <p:spPr>
          <a:xfrm>
            <a:off x="6021368" y="5665509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s-MY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0A0257-5AA3-47DE-9B9F-9C0A835CEB50}"/>
              </a:ext>
            </a:extLst>
          </p:cNvPr>
          <p:cNvSpPr txBox="1"/>
          <p:nvPr/>
        </p:nvSpPr>
        <p:spPr>
          <a:xfrm>
            <a:off x="375891" y="1019384"/>
            <a:ext cx="689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b="1" dirty="0"/>
              <a:t>SEMASA AKTIVITI GOTONG-ROYONG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CE77BA-520B-475E-A79C-63CD5B7AF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966" y="4151264"/>
            <a:ext cx="3362804" cy="25168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71CB74-AF55-4C60-ACE9-815D7AA960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0"/>
          <a:stretch/>
        </p:blipFill>
        <p:spPr>
          <a:xfrm>
            <a:off x="2719245" y="1440884"/>
            <a:ext cx="1889269" cy="25242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19687E-D6AE-4D22-BC9D-34BE6BAC9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66" y="4158691"/>
            <a:ext cx="3362804" cy="25168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C960C0-8DFA-4309-96A2-13AD91ACEB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85" y="1440885"/>
            <a:ext cx="1889269" cy="2524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54AE9A-AD36-4684-9476-44E3360AAA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5" y="1444594"/>
            <a:ext cx="1889269" cy="25242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3D3844-773B-48A9-BF5C-A86566FB66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371" t="3920" r="36209" b="39522"/>
          <a:stretch/>
        </p:blipFill>
        <p:spPr>
          <a:xfrm>
            <a:off x="7260802" y="1444592"/>
            <a:ext cx="1889269" cy="25242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6BFAE4C-44C9-4B68-8421-7723DF11D6E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1805" r="20490" b="21803"/>
          <a:stretch/>
        </p:blipFill>
        <p:spPr>
          <a:xfrm>
            <a:off x="9535219" y="1440884"/>
            <a:ext cx="1903221" cy="25168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401CBB-303A-4C76-B364-0D9AB0F0B252}"/>
              </a:ext>
            </a:extLst>
          </p:cNvPr>
          <p:cNvSpPr txBox="1"/>
          <p:nvPr/>
        </p:nvSpPr>
        <p:spPr>
          <a:xfrm>
            <a:off x="467875" y="4255526"/>
            <a:ext cx="3774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b="1" dirty="0" err="1"/>
              <a:t>Aturcara</a:t>
            </a:r>
            <a:r>
              <a:rPr lang="ms-MY" b="1" dirty="0"/>
              <a:t> Program 22 Julai 2022</a:t>
            </a:r>
          </a:p>
          <a:p>
            <a:r>
              <a:rPr lang="ms-MY" b="1" dirty="0"/>
              <a:t>9.00 pagi – 12:00 tengah hari:</a:t>
            </a:r>
          </a:p>
          <a:p>
            <a:pPr marL="285750" indent="-285750">
              <a:buFontTx/>
              <a:buChar char="-"/>
            </a:pPr>
            <a:r>
              <a:rPr lang="ms-MY" dirty="0"/>
              <a:t>Ucapan Pengerusi Zon </a:t>
            </a:r>
            <a:r>
              <a:rPr lang="ms-MY" dirty="0" err="1"/>
              <a:t>Zircon</a:t>
            </a:r>
            <a:endParaRPr lang="ms-MY" dirty="0"/>
          </a:p>
          <a:p>
            <a:pPr marL="285750" indent="-285750">
              <a:buFontTx/>
              <a:buChar char="-"/>
            </a:pPr>
            <a:r>
              <a:rPr lang="ms-MY" dirty="0"/>
              <a:t>Taklimat EKSA</a:t>
            </a:r>
          </a:p>
          <a:p>
            <a:pPr marL="285750" indent="-285750">
              <a:buFontTx/>
              <a:buChar char="-"/>
            </a:pPr>
            <a:r>
              <a:rPr lang="ms-MY" dirty="0"/>
              <a:t>Aktiviti </a:t>
            </a:r>
            <a:r>
              <a:rPr lang="ms-MY" dirty="0" err="1"/>
              <a:t>Gotong-Royong</a:t>
            </a:r>
            <a:r>
              <a:rPr lang="ms-MY" dirty="0"/>
              <a:t> Bersasar: </a:t>
            </a:r>
          </a:p>
          <a:p>
            <a:r>
              <a:rPr lang="ms-MY" b="1" dirty="0"/>
              <a:t>     (i) Ruang Simpanan Sementara; &amp; </a:t>
            </a:r>
          </a:p>
          <a:p>
            <a:r>
              <a:rPr lang="ms-MY" b="1" dirty="0"/>
              <a:t>     (</a:t>
            </a:r>
            <a:r>
              <a:rPr lang="ms-MY" b="1" dirty="0" err="1"/>
              <a:t>ii</a:t>
            </a:r>
            <a:r>
              <a:rPr lang="ms-MY" b="1" dirty="0"/>
              <a:t>) Bilik Kurikulum</a:t>
            </a:r>
          </a:p>
          <a:p>
            <a:pPr marL="285750" indent="-285750">
              <a:buFontTx/>
              <a:buChar char="-"/>
            </a:pPr>
            <a:r>
              <a:rPr lang="ms-MY" dirty="0"/>
              <a:t>Bersurai</a:t>
            </a:r>
          </a:p>
        </p:txBody>
      </p:sp>
    </p:spTree>
    <p:extLst>
      <p:ext uri="{BB962C8B-B14F-4D97-AF65-F5344CB8AC3E}">
        <p14:creationId xmlns:p14="http://schemas.microsoft.com/office/powerpoint/2010/main" val="189603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id="{3A50642E-D0E2-492B-BB1A-660E4F2BF895}"/>
              </a:ext>
            </a:extLst>
          </p:cNvPr>
          <p:cNvSpPr txBox="1">
            <a:spLocks/>
          </p:cNvSpPr>
          <p:nvPr/>
        </p:nvSpPr>
        <p:spPr>
          <a:xfrm>
            <a:off x="0" y="96730"/>
            <a:ext cx="12192000" cy="8132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s-MY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LAPORAN PENAMBAHBAIKAN ZON RUBY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C8DAA6-C422-4767-9C59-266F57810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92391"/>
            <a:ext cx="4672664" cy="39239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ms-MY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ACF7F3-9F41-49C5-8919-E9738C951C61}"/>
              </a:ext>
            </a:extLst>
          </p:cNvPr>
          <p:cNvSpPr txBox="1"/>
          <p:nvPr/>
        </p:nvSpPr>
        <p:spPr>
          <a:xfrm>
            <a:off x="6172200" y="5665509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s-MY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0A0257-5AA3-47DE-9B9F-9C0A835CEB50}"/>
              </a:ext>
            </a:extLst>
          </p:cNvPr>
          <p:cNvSpPr txBox="1"/>
          <p:nvPr/>
        </p:nvSpPr>
        <p:spPr>
          <a:xfrm>
            <a:off x="838198" y="1031841"/>
            <a:ext cx="442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b="1" dirty="0"/>
              <a:t>LOKASI: RUANG SIMPANAN SEMENTARA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1DBCC9-F5C8-4ADD-AFE2-A68B0C6430D4}"/>
              </a:ext>
            </a:extLst>
          </p:cNvPr>
          <p:cNvSpPr txBox="1"/>
          <p:nvPr/>
        </p:nvSpPr>
        <p:spPr>
          <a:xfrm>
            <a:off x="6681136" y="5841751"/>
            <a:ext cx="46726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s-MY" b="1" dirty="0"/>
              <a:t>MASUKKAN PENERANGAN RINGKAS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B0EFE7-F569-4759-87F3-5CA9B3B684BB}"/>
              </a:ext>
            </a:extLst>
          </p:cNvPr>
          <p:cNvSpPr txBox="1"/>
          <p:nvPr/>
        </p:nvSpPr>
        <p:spPr>
          <a:xfrm>
            <a:off x="838198" y="1516721"/>
            <a:ext cx="467266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s-MY" b="1" dirty="0">
                <a:solidFill>
                  <a:schemeClr val="bg1"/>
                </a:solidFill>
              </a:rPr>
              <a:t>SEBELUM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AD5ADB-8223-46D2-A42A-8FDDF886CA4B}"/>
              </a:ext>
            </a:extLst>
          </p:cNvPr>
          <p:cNvSpPr txBox="1"/>
          <p:nvPr/>
        </p:nvSpPr>
        <p:spPr>
          <a:xfrm>
            <a:off x="6681136" y="1499700"/>
            <a:ext cx="4672664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s-MY" b="1" dirty="0">
                <a:solidFill>
                  <a:schemeClr val="bg1"/>
                </a:solidFill>
              </a:rPr>
              <a:t>SELEPAS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F3623C-519F-474A-88F1-2862AF105DF1}"/>
              </a:ext>
            </a:extLst>
          </p:cNvPr>
          <p:cNvSpPr txBox="1"/>
          <p:nvPr/>
        </p:nvSpPr>
        <p:spPr>
          <a:xfrm>
            <a:off x="838198" y="5826159"/>
            <a:ext cx="46726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s-MY" b="1" dirty="0"/>
              <a:t>MASUKKAN PENERANGAN RINGKAS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2D6B4E-B37D-4000-946E-A8B8436A5285}"/>
              </a:ext>
            </a:extLst>
          </p:cNvPr>
          <p:cNvSpPr txBox="1"/>
          <p:nvPr/>
        </p:nvSpPr>
        <p:spPr>
          <a:xfrm>
            <a:off x="1547135" y="6195491"/>
            <a:ext cx="975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solidFill>
                  <a:srgbClr val="FF0000"/>
                </a:solidFill>
              </a:rPr>
              <a:t>Nota: </a:t>
            </a:r>
            <a:r>
              <a:rPr lang="en-MY" dirty="0"/>
              <a:t>1. </a:t>
            </a:r>
            <a:r>
              <a:rPr lang="en-MY" dirty="0" err="1"/>
              <a:t>Pastikan</a:t>
            </a:r>
            <a:r>
              <a:rPr lang="en-MY" dirty="0"/>
              <a:t> </a:t>
            </a:r>
            <a:r>
              <a:rPr lang="en-MY" dirty="0" err="1"/>
              <a:t>ukuran</a:t>
            </a:r>
            <a:r>
              <a:rPr lang="en-MY" dirty="0"/>
              <a:t> </a:t>
            </a:r>
            <a:r>
              <a:rPr lang="en-MY" dirty="0" err="1"/>
              <a:t>gambar</a:t>
            </a:r>
            <a:r>
              <a:rPr lang="en-MY" dirty="0"/>
              <a:t> </a:t>
            </a:r>
            <a:r>
              <a:rPr lang="en-MY" i="1" dirty="0" err="1"/>
              <a:t>Potrait</a:t>
            </a:r>
            <a:r>
              <a:rPr lang="en-MY" dirty="0"/>
              <a:t> (10.00cm x 7.48cm); </a:t>
            </a:r>
            <a:r>
              <a:rPr lang="en-MY" i="1" dirty="0"/>
              <a:t>Landscape</a:t>
            </a:r>
            <a:r>
              <a:rPr lang="en-MY" dirty="0"/>
              <a:t> (9.50cm x 12.69cm)</a:t>
            </a:r>
          </a:p>
          <a:p>
            <a:r>
              <a:rPr lang="en-MY" dirty="0"/>
              <a:t>           2. Gambar di </a:t>
            </a:r>
            <a:r>
              <a:rPr lang="en-MY" dirty="0" err="1"/>
              <a:t>ambil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sudut</a:t>
            </a:r>
            <a:r>
              <a:rPr lang="en-MY" dirty="0"/>
              <a:t> yang </a:t>
            </a:r>
            <a:r>
              <a:rPr lang="en-MY" dirty="0" err="1"/>
              <a:t>sama</a:t>
            </a:r>
            <a:r>
              <a:rPr lang="en-MY" dirty="0"/>
              <a:t>. 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35C0DCD-4307-4E8B-A981-FD9C85F3FB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6248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id="{3A50642E-D0E2-492B-BB1A-660E4F2BF895}"/>
              </a:ext>
            </a:extLst>
          </p:cNvPr>
          <p:cNvSpPr txBox="1">
            <a:spLocks/>
          </p:cNvSpPr>
          <p:nvPr/>
        </p:nvSpPr>
        <p:spPr>
          <a:xfrm>
            <a:off x="0" y="96730"/>
            <a:ext cx="12192000" cy="8132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s-MY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LAPORAN PENAMBAHBAIKAN ZON RUBY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209A34E-EFBA-46A1-AA06-4EA103813D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95" y="2065509"/>
            <a:ext cx="2694375" cy="3600000"/>
          </a:xfrm>
          <a:ln>
            <a:solidFill>
              <a:schemeClr val="tx1"/>
            </a:solidFill>
          </a:ln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900678-B604-41A9-8642-DB87CB9F31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262" y="2106094"/>
            <a:ext cx="2694375" cy="3600000"/>
          </a:xfrm>
          <a:ln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1ACF7F3-9F41-49C5-8919-E9738C951C61}"/>
              </a:ext>
            </a:extLst>
          </p:cNvPr>
          <p:cNvSpPr txBox="1"/>
          <p:nvPr/>
        </p:nvSpPr>
        <p:spPr>
          <a:xfrm>
            <a:off x="6172200" y="5665509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s-MY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0A0257-5AA3-47DE-9B9F-9C0A835CEB50}"/>
              </a:ext>
            </a:extLst>
          </p:cNvPr>
          <p:cNvSpPr txBox="1"/>
          <p:nvPr/>
        </p:nvSpPr>
        <p:spPr>
          <a:xfrm>
            <a:off x="838198" y="1031841"/>
            <a:ext cx="442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b="1" dirty="0"/>
              <a:t>LOKASI: RUANG SIMPANAN SEMENTARA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1DBCC9-F5C8-4ADD-AFE2-A68B0C6430D4}"/>
              </a:ext>
            </a:extLst>
          </p:cNvPr>
          <p:cNvSpPr txBox="1"/>
          <p:nvPr/>
        </p:nvSpPr>
        <p:spPr>
          <a:xfrm>
            <a:off x="6681136" y="5841751"/>
            <a:ext cx="46726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s-MY" b="1" dirty="0"/>
              <a:t>KEADAAN DALAM BILIK SELEPAS </a:t>
            </a:r>
          </a:p>
          <a:p>
            <a:pPr algn="ctr"/>
            <a:r>
              <a:rPr lang="ms-MY" b="1" dirty="0"/>
              <a:t>AKTIVITI EKSA: SISIH, SUSUN SAPU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B0EFE7-F569-4759-87F3-5CA9B3B684BB}"/>
              </a:ext>
            </a:extLst>
          </p:cNvPr>
          <p:cNvSpPr txBox="1"/>
          <p:nvPr/>
        </p:nvSpPr>
        <p:spPr>
          <a:xfrm>
            <a:off x="838198" y="1516721"/>
            <a:ext cx="467266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s-MY" b="1" dirty="0">
                <a:solidFill>
                  <a:schemeClr val="bg1"/>
                </a:solidFill>
              </a:rPr>
              <a:t>SEBELUM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AD5ADB-8223-46D2-A42A-8FDDF886CA4B}"/>
              </a:ext>
            </a:extLst>
          </p:cNvPr>
          <p:cNvSpPr txBox="1"/>
          <p:nvPr/>
        </p:nvSpPr>
        <p:spPr>
          <a:xfrm>
            <a:off x="6681136" y="1499700"/>
            <a:ext cx="4672664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s-MY" b="1" dirty="0">
                <a:solidFill>
                  <a:schemeClr val="bg1"/>
                </a:solidFill>
              </a:rPr>
              <a:t>SELEPAS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F3623C-519F-474A-88F1-2862AF105DF1}"/>
              </a:ext>
            </a:extLst>
          </p:cNvPr>
          <p:cNvSpPr txBox="1"/>
          <p:nvPr/>
        </p:nvSpPr>
        <p:spPr>
          <a:xfrm>
            <a:off x="838198" y="5826159"/>
            <a:ext cx="46726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s-MY" b="1" dirty="0"/>
              <a:t>DI DALAM BILIK KURIKULUM </a:t>
            </a:r>
          </a:p>
          <a:p>
            <a:pPr algn="ctr"/>
            <a:r>
              <a:rPr lang="ms-MY" b="1" dirty="0"/>
              <a:t>(PANDANGAN DARI PINTU MASUK)</a:t>
            </a:r>
          </a:p>
        </p:txBody>
      </p:sp>
    </p:spTree>
    <p:extLst>
      <p:ext uri="{BB962C8B-B14F-4D97-AF65-F5344CB8AC3E}">
        <p14:creationId xmlns:p14="http://schemas.microsoft.com/office/powerpoint/2010/main" val="209040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id="{3A50642E-D0E2-492B-BB1A-660E4F2BF895}"/>
              </a:ext>
            </a:extLst>
          </p:cNvPr>
          <p:cNvSpPr txBox="1">
            <a:spLocks/>
          </p:cNvSpPr>
          <p:nvPr/>
        </p:nvSpPr>
        <p:spPr>
          <a:xfrm>
            <a:off x="0" y="96730"/>
            <a:ext cx="12192000" cy="81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s-MY" sz="3600" dirty="0">
                <a:latin typeface="Aharoni" panose="02010803020104030203" pitchFamily="2" charset="-79"/>
                <a:cs typeface="Aharoni" panose="02010803020104030203" pitchFamily="2" charset="-79"/>
              </a:rPr>
              <a:t>LAPORAN </a:t>
            </a:r>
            <a:r>
              <a:rPr lang="ms-MY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AMALAN BAIK </a:t>
            </a:r>
            <a:r>
              <a:rPr lang="ms-MY" sz="3600" dirty="0">
                <a:latin typeface="Aharoni" panose="02010803020104030203" pitchFamily="2" charset="-79"/>
                <a:cs typeface="Aharoni" panose="02010803020104030203" pitchFamily="2" charset="-79"/>
              </a:rPr>
              <a:t>ZON RUBY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A0C51B1-B1A2-4D6A-9332-C1997EB1C5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97" y="1230333"/>
            <a:ext cx="3168192" cy="2371193"/>
          </a:xfrm>
          <a:ln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1ACF7F3-9F41-49C5-8919-E9738C951C61}"/>
              </a:ext>
            </a:extLst>
          </p:cNvPr>
          <p:cNvSpPr txBox="1"/>
          <p:nvPr/>
        </p:nvSpPr>
        <p:spPr>
          <a:xfrm>
            <a:off x="6172200" y="5665509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s-MY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B0EFE7-F569-4759-87F3-5CA9B3B684BB}"/>
              </a:ext>
            </a:extLst>
          </p:cNvPr>
          <p:cNvSpPr txBox="1"/>
          <p:nvPr/>
        </p:nvSpPr>
        <p:spPr>
          <a:xfrm>
            <a:off x="2686697" y="861001"/>
            <a:ext cx="31681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s-MY" b="1" dirty="0"/>
              <a:t>SEBELUM</a:t>
            </a:r>
          </a:p>
        </p:txBody>
      </p:sp>
      <p:pic>
        <p:nvPicPr>
          <p:cNvPr id="14" name="Content Placeholder 2">
            <a:extLst>
              <a:ext uri="{FF2B5EF4-FFF2-40B4-BE49-F238E27FC236}">
                <a16:creationId xmlns:a16="http://schemas.microsoft.com/office/drawing/2014/main" id="{1147AB9E-DEF1-4CAE-AAD3-CD32F5AAF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11" y="1236583"/>
            <a:ext cx="3168192" cy="2371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A32E4C7-BB88-4A17-A7F1-4CA600DA2073}"/>
              </a:ext>
            </a:extLst>
          </p:cNvPr>
          <p:cNvSpPr txBox="1"/>
          <p:nvPr/>
        </p:nvSpPr>
        <p:spPr>
          <a:xfrm>
            <a:off x="6337111" y="867251"/>
            <a:ext cx="31681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s-MY" b="1" dirty="0"/>
              <a:t>SELEPAS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E71F03-2B6C-42DC-B388-88598A99E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748635"/>
              </p:ext>
            </p:extLst>
          </p:nvPr>
        </p:nvGraphicFramePr>
        <p:xfrm>
          <a:off x="590747" y="3775646"/>
          <a:ext cx="11010506" cy="25883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8419">
                  <a:extLst>
                    <a:ext uri="{9D8B030D-6E8A-4147-A177-3AD203B41FA5}">
                      <a16:colId xmlns:a16="http://schemas.microsoft.com/office/drawing/2014/main" val="2890220762"/>
                    </a:ext>
                  </a:extLst>
                </a:gridCol>
                <a:gridCol w="8682087">
                  <a:extLst>
                    <a:ext uri="{9D8B030D-6E8A-4147-A177-3AD203B41FA5}">
                      <a16:colId xmlns:a16="http://schemas.microsoft.com/office/drawing/2014/main" val="1514590160"/>
                    </a:ext>
                  </a:extLst>
                </a:gridCol>
              </a:tblGrid>
              <a:tr h="485269">
                <a:tc>
                  <a:txBody>
                    <a:bodyPr/>
                    <a:lstStyle/>
                    <a:p>
                      <a:endParaRPr lang="en-MY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chemeClr val="bg1"/>
                          </a:solidFill>
                        </a:rPr>
                        <a:t>PELAKSANAAN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944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b="1" dirty="0"/>
                        <a:t>PERKARA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b="1" dirty="0"/>
                    </a:p>
                    <a:p>
                      <a:endParaRPr lang="en-MY" b="1" dirty="0"/>
                    </a:p>
                    <a:p>
                      <a:endParaRPr lang="en-MY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71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b="1" dirty="0"/>
                        <a:t>PENERANGAN</a:t>
                      </a:r>
                    </a:p>
                    <a:p>
                      <a:endParaRPr lang="en-M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Amalan</a:t>
                      </a:r>
                      <a:r>
                        <a:rPr lang="en-MY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MY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Baik</a:t>
                      </a:r>
                      <a:r>
                        <a:rPr lang="en-MY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MY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Impak</a:t>
                      </a:r>
                      <a:r>
                        <a:rPr lang="en-MY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MY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Penjimatan</a:t>
                      </a:r>
                      <a:endParaRPr lang="en-MY" b="1" dirty="0"/>
                    </a:p>
                    <a:p>
                      <a:endParaRPr lang="en-MY" b="1" dirty="0"/>
                    </a:p>
                    <a:p>
                      <a:endParaRPr lang="en-MY" b="1" dirty="0"/>
                    </a:p>
                    <a:p>
                      <a:endParaRPr lang="en-MY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75800"/>
                  </a:ext>
                </a:extLst>
              </a:tr>
            </a:tbl>
          </a:graphicData>
        </a:graphic>
      </p:graphicFrame>
      <p:pic>
        <p:nvPicPr>
          <p:cNvPr id="11" name="Picture 2" descr="C:\Users\Dis\Desktop\Thumbs-up-clipart-2.png">
            <a:extLst>
              <a:ext uri="{FF2B5EF4-FFF2-40B4-BE49-F238E27FC236}">
                <a16:creationId xmlns:a16="http://schemas.microsoft.com/office/drawing/2014/main" id="{295AA007-E148-42B3-9012-1E0CBCED6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7223" r="2500"/>
          <a:stretch>
            <a:fillRect/>
          </a:stretch>
        </p:blipFill>
        <p:spPr bwMode="auto">
          <a:xfrm>
            <a:off x="9987525" y="1969742"/>
            <a:ext cx="1008112" cy="9155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443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id="{3A50642E-D0E2-492B-BB1A-660E4F2BF895}"/>
              </a:ext>
            </a:extLst>
          </p:cNvPr>
          <p:cNvSpPr txBox="1">
            <a:spLocks/>
          </p:cNvSpPr>
          <p:nvPr/>
        </p:nvSpPr>
        <p:spPr>
          <a:xfrm>
            <a:off x="0" y="96730"/>
            <a:ext cx="12192000" cy="813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s-MY" sz="36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CABARAN </a:t>
            </a:r>
            <a:r>
              <a:rPr lang="ms-MY" sz="3600" dirty="0">
                <a:latin typeface="Aharoni" panose="02010803020104030203" pitchFamily="2" charset="-79"/>
                <a:cs typeface="Aharoni" panose="02010803020104030203" pitchFamily="2" charset="-79"/>
              </a:rPr>
              <a:t>ZON RUBY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A0C51B1-B1A2-4D6A-9332-C1997EB1C5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04" y="947860"/>
            <a:ext cx="3168192" cy="2371193"/>
          </a:xfrm>
          <a:ln>
            <a:solidFill>
              <a:schemeClr val="accent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1ACF7F3-9F41-49C5-8919-E9738C951C61}"/>
              </a:ext>
            </a:extLst>
          </p:cNvPr>
          <p:cNvSpPr txBox="1"/>
          <p:nvPr/>
        </p:nvSpPr>
        <p:spPr>
          <a:xfrm>
            <a:off x="6172200" y="5665509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s-MY" dirty="0"/>
          </a:p>
        </p:txBody>
      </p:sp>
      <p:pic>
        <p:nvPicPr>
          <p:cNvPr id="14" name="Content Placeholder 2">
            <a:extLst>
              <a:ext uri="{FF2B5EF4-FFF2-40B4-BE49-F238E27FC236}">
                <a16:creationId xmlns:a16="http://schemas.microsoft.com/office/drawing/2014/main" id="{1147AB9E-DEF1-4CAE-AAD3-CD32F5AAF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61" y="947859"/>
            <a:ext cx="3168192" cy="23711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E71F03-2B6C-42DC-B388-88598A99E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73219"/>
              </p:ext>
            </p:extLst>
          </p:nvPr>
        </p:nvGraphicFramePr>
        <p:xfrm>
          <a:off x="590747" y="3690804"/>
          <a:ext cx="11010506" cy="28627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8419">
                  <a:extLst>
                    <a:ext uri="{9D8B030D-6E8A-4147-A177-3AD203B41FA5}">
                      <a16:colId xmlns:a16="http://schemas.microsoft.com/office/drawing/2014/main" val="2890220762"/>
                    </a:ext>
                  </a:extLst>
                </a:gridCol>
                <a:gridCol w="8682087">
                  <a:extLst>
                    <a:ext uri="{9D8B030D-6E8A-4147-A177-3AD203B41FA5}">
                      <a16:colId xmlns:a16="http://schemas.microsoft.com/office/drawing/2014/main" val="1514590160"/>
                    </a:ext>
                  </a:extLst>
                </a:gridCol>
              </a:tblGrid>
              <a:tr h="485269">
                <a:tc>
                  <a:txBody>
                    <a:bodyPr/>
                    <a:lstStyle/>
                    <a:p>
                      <a:endParaRPr lang="en-MY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000" b="1" dirty="0">
                          <a:solidFill>
                            <a:schemeClr val="bg1"/>
                          </a:solidFill>
                        </a:rPr>
                        <a:t>CABARAN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944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b="1" dirty="0"/>
                        <a:t>PENERANGAN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b="1" dirty="0"/>
                    </a:p>
                    <a:p>
                      <a:endParaRPr lang="en-MY" b="1" dirty="0"/>
                    </a:p>
                    <a:p>
                      <a:endParaRPr lang="en-MY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71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b="1" dirty="0"/>
                        <a:t>CADANGAN SYOR TINDAKAN PERLU DIAMBIL</a:t>
                      </a:r>
                    </a:p>
                    <a:p>
                      <a:endParaRPr lang="en-MY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b="1" dirty="0"/>
                    </a:p>
                    <a:p>
                      <a:endParaRPr lang="en-MY" b="1" dirty="0"/>
                    </a:p>
                    <a:p>
                      <a:endParaRPr lang="en-MY" b="1" dirty="0"/>
                    </a:p>
                    <a:p>
                      <a:endParaRPr lang="en-MY" b="1" dirty="0"/>
                    </a:p>
                    <a:p>
                      <a:endParaRPr lang="en-MY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075800"/>
                  </a:ext>
                </a:extLst>
              </a:tr>
            </a:tbl>
          </a:graphicData>
        </a:graphic>
      </p:graphicFrame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414DAB32-AF98-4D7B-A058-F13ECA8B1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47" y="947860"/>
            <a:ext cx="3168192" cy="23711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0729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>
            <a:extLst>
              <a:ext uri="{FF2B5EF4-FFF2-40B4-BE49-F238E27FC236}">
                <a16:creationId xmlns:a16="http://schemas.microsoft.com/office/drawing/2014/main" id="{3A50642E-D0E2-492B-BB1A-660E4F2BF895}"/>
              </a:ext>
            </a:extLst>
          </p:cNvPr>
          <p:cNvSpPr txBox="1">
            <a:spLocks/>
          </p:cNvSpPr>
          <p:nvPr/>
        </p:nvSpPr>
        <p:spPr>
          <a:xfrm>
            <a:off x="0" y="96730"/>
            <a:ext cx="12192000" cy="8132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s-MY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LAPORAN XXX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07F80A5-7957-4FF7-9FC0-7573D29E9AD3}"/>
              </a:ext>
            </a:extLst>
          </p:cNvPr>
          <p:cNvSpPr/>
          <p:nvPr/>
        </p:nvSpPr>
        <p:spPr>
          <a:xfrm>
            <a:off x="4072379" y="96730"/>
            <a:ext cx="7816989" cy="1157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MY" dirty="0">
              <a:solidFill>
                <a:srgbClr val="FF0000"/>
              </a:solidFill>
            </a:endParaRPr>
          </a:p>
          <a:p>
            <a:pPr algn="ctr"/>
            <a:r>
              <a:rPr lang="en-MY" dirty="0">
                <a:solidFill>
                  <a:srgbClr val="FF0000"/>
                </a:solidFill>
              </a:rPr>
              <a:t>MENGIKUT WARNA STANDARD ZON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500CA-5208-494B-B992-F7421C9F7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93008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199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Office Theme</vt:lpstr>
      <vt:lpstr>FORMAT LAPORAN ZON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Hjh. Noor Lisa Rahmat</dc:creator>
  <cp:lastModifiedBy>Muhamad Hud</cp:lastModifiedBy>
  <cp:revision>89</cp:revision>
  <dcterms:created xsi:type="dcterms:W3CDTF">2022-08-02T03:29:08Z</dcterms:created>
  <dcterms:modified xsi:type="dcterms:W3CDTF">2023-08-24T01:04:41Z</dcterms:modified>
</cp:coreProperties>
</file>