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318" r:id="rId2"/>
    <p:sldId id="347" r:id="rId3"/>
    <p:sldId id="348" r:id="rId4"/>
  </p:sldIdLst>
  <p:sldSz cx="6858000" cy="9906000" type="A4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07" autoAdjust="0"/>
    <p:restoredTop sz="94660"/>
  </p:normalViewPr>
  <p:slideViewPr>
    <p:cSldViewPr snapToGrid="0">
      <p:cViewPr varScale="1">
        <p:scale>
          <a:sx n="47" d="100"/>
          <a:sy n="47" d="100"/>
        </p:scale>
        <p:origin x="1740" y="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9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1"/>
            <a:ext cx="297259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D79C-D173-4B88-AFE9-9A0974FAFA4D}" type="datetimeFigureOut">
              <a:rPr lang="en-MY" smtClean="0"/>
              <a:t>15/9/2023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62050"/>
            <a:ext cx="217011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1" y="4473576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7259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8829676"/>
            <a:ext cx="297259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797B-81C7-4EF5-A8A1-9E23D6DBAC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762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337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1179-35D2-4423-AC3C-69B263FD2648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A361-611A-4D39-A611-0EE400B4906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2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701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96" y="529701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A6DD-8554-42DF-BDCA-919979932D2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5720-F92D-4405-85D6-B2C5BE5F880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601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367A-FED7-4893-9C44-A5845923E2E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2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87" y="3081873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8" y="3081873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AAD-8E8C-4C72-9BF9-3D1D98C3BC85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0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5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5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813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13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6841-4D31-4FD5-A330-B3C8AA06678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2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9B95-F087-4E82-8911-2B9F6C46BCC8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6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02E0-E128-4530-ACCC-96907D0ECA2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5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44" y="394410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331" y="394462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44" y="2072979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2CF-E9C0-4702-A756-086E628BF4B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7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6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8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F0CF-F42E-4180-A199-3669C92438F1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7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25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44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D476-ADF4-4D50-AA65-9A2D7F4E277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15/09/2023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44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44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0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8" y="1519359"/>
            <a:ext cx="6172200" cy="1524000"/>
          </a:xfrm>
        </p:spPr>
        <p:txBody>
          <a:bodyPr>
            <a:noAutofit/>
          </a:bodyPr>
          <a:lstStyle/>
          <a:p>
            <a:r>
              <a:rPr lang="ms-MY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PERINGATAN JIMAT ELEKTRIK (MATIKAN SUIS)</a:t>
            </a:r>
            <a:endParaRPr lang="ms-MY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98" y="656645"/>
            <a:ext cx="1966001" cy="81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1E4448-05EC-4DF9-A924-0BB76CA86A30}"/>
              </a:ext>
            </a:extLst>
          </p:cNvPr>
          <p:cNvSpPr txBox="1"/>
          <p:nvPr/>
        </p:nvSpPr>
        <p:spPr>
          <a:xfrm>
            <a:off x="678050" y="6899390"/>
            <a:ext cx="5501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b="1" u="sng" dirty="0"/>
              <a:t>Nota:</a:t>
            </a:r>
          </a:p>
          <a:p>
            <a:endParaRPr lang="ms-MY" dirty="0"/>
          </a:p>
          <a:p>
            <a:pPr marL="342900" indent="-342900">
              <a:buFontTx/>
              <a:buAutoNum type="arabicPeriod"/>
            </a:pPr>
            <a:r>
              <a:rPr lang="ms-MY" dirty="0"/>
              <a:t>Warna </a:t>
            </a:r>
            <a:r>
              <a:rPr lang="ms-MY" i="1" dirty="0" err="1"/>
              <a:t>border</a:t>
            </a:r>
            <a:r>
              <a:rPr lang="ms-MY" dirty="0"/>
              <a:t> perlu diubah mengikut </a:t>
            </a:r>
            <a:r>
              <a:rPr lang="ms-MY" b="1" dirty="0">
                <a:solidFill>
                  <a:srgbClr val="FF0000"/>
                </a:solidFill>
              </a:rPr>
              <a:t>Warna Standard Zon</a:t>
            </a:r>
            <a:r>
              <a:rPr lang="ms-MY" dirty="0"/>
              <a:t>;</a:t>
            </a:r>
          </a:p>
          <a:p>
            <a:pPr marL="342900" indent="-342900">
              <a:buFontTx/>
              <a:buAutoNum type="arabicPeriod"/>
            </a:pPr>
            <a:endParaRPr lang="ms-MY" dirty="0"/>
          </a:p>
          <a:p>
            <a:pPr marL="342900" indent="-342900">
              <a:buAutoNum type="arabicPeriod"/>
            </a:pPr>
            <a:r>
              <a:rPr lang="ms-MY" dirty="0"/>
              <a:t>cetakan perlu </a:t>
            </a:r>
            <a:r>
              <a:rPr lang="ms-MY" dirty="0" err="1"/>
              <a:t>di</a:t>
            </a:r>
            <a:r>
              <a:rPr lang="ms-MY" i="1" dirty="0" err="1"/>
              <a:t>laminate</a:t>
            </a:r>
            <a:r>
              <a:rPr lang="ms-MY" dirty="0"/>
              <a:t>; dan</a:t>
            </a:r>
          </a:p>
          <a:p>
            <a:pPr marL="342900" indent="-342900">
              <a:buAutoNum type="arabicPeriod"/>
            </a:pPr>
            <a:endParaRPr lang="ms-MY" dirty="0"/>
          </a:p>
          <a:p>
            <a:pPr marL="342900" indent="-342900">
              <a:buAutoNum type="arabicPeriod"/>
            </a:pPr>
            <a:r>
              <a:rPr lang="ms-MY" dirty="0"/>
              <a:t>ditampal </a:t>
            </a:r>
            <a:r>
              <a:rPr lang="ms-MY" b="1" dirty="0">
                <a:solidFill>
                  <a:srgbClr val="FF0000"/>
                </a:solidFill>
              </a:rPr>
              <a:t>pada dinding bahagian atas kotak suis lampu</a:t>
            </a:r>
            <a:r>
              <a:rPr lang="ms-MY" dirty="0"/>
              <a:t> seperti contoh di atas.</a:t>
            </a:r>
          </a:p>
          <a:p>
            <a:pPr marL="342900" indent="-342900">
              <a:buAutoNum type="arabicPeriod"/>
            </a:pPr>
            <a:endParaRPr lang="ms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34C7E-1016-4AA0-85A9-EE710706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29751" r="18942" b="30647"/>
          <a:stretch/>
        </p:blipFill>
        <p:spPr>
          <a:xfrm rot="5400000">
            <a:off x="1579724" y="3984841"/>
            <a:ext cx="3698547" cy="18428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007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7DA665B-8FEF-4FD2-821B-202471EA1091}"/>
              </a:ext>
            </a:extLst>
          </p:cNvPr>
          <p:cNvGrpSpPr/>
          <p:nvPr/>
        </p:nvGrpSpPr>
        <p:grpSpPr>
          <a:xfrm>
            <a:off x="74604" y="2651723"/>
            <a:ext cx="3318940" cy="2219208"/>
            <a:chOff x="30817" y="429535"/>
            <a:chExt cx="3318940" cy="2219208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6AE173C-E2DA-4DE1-9DA0-4DAEF7D0A74B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9DA0B4C2-96F1-403C-8F31-EF6382C0F0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5F6BE68-5C65-4FB9-BEAE-C0B35FFEC10C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0547B157-B3FB-43ED-B2BA-CAD4DF0BCA7A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0FEA757E-E3BF-47AF-BBB0-47C531F49A83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51" name="Rounded Rectangle 82">
                    <a:extLst>
                      <a:ext uri="{FF2B5EF4-FFF2-40B4-BE49-F238E27FC236}">
                        <a16:creationId xmlns:a16="http://schemas.microsoft.com/office/drawing/2014/main" id="{E1728BB1-9A56-406D-90EF-2947D36C169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A71A4E4E-4C4B-4050-AD70-2B60A950E017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AF5CFDF4-CBBD-4448-9E89-001F354F24BE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50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2470123C-6910-4B93-9DAA-7C690ADF28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48" name="Rounded Rectangle 79">
                <a:extLst>
                  <a:ext uri="{FF2B5EF4-FFF2-40B4-BE49-F238E27FC236}">
                    <a16:creationId xmlns:a16="http://schemas.microsoft.com/office/drawing/2014/main" id="{36E23012-4C20-49A0-BA70-04F900974564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3DDF38F-6F1A-4C86-83F8-B037342C85F8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078159E-553C-473D-BDC3-5E3E299B202A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56A344C-27DC-4401-9EF4-E34F7E6D5692}"/>
              </a:ext>
            </a:extLst>
          </p:cNvPr>
          <p:cNvGrpSpPr/>
          <p:nvPr/>
        </p:nvGrpSpPr>
        <p:grpSpPr>
          <a:xfrm>
            <a:off x="3466651" y="2651723"/>
            <a:ext cx="3318940" cy="2222657"/>
            <a:chOff x="30817" y="426086"/>
            <a:chExt cx="3318940" cy="2222657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E0DEA2DB-97C4-42F3-AA82-982E27AFE3E4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9A0BEDAC-3CDB-4FFF-8CDE-E9EF6D7E97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4F379C9-5267-442B-973E-CFAAFBA8EAE0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A0520C1-20ED-45A7-A529-24987C6E324B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0DBC08EE-0C1B-49A8-A702-B38A1AD4012A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97" name="Rounded Rectangle 82">
                    <a:extLst>
                      <a:ext uri="{FF2B5EF4-FFF2-40B4-BE49-F238E27FC236}">
                        <a16:creationId xmlns:a16="http://schemas.microsoft.com/office/drawing/2014/main" id="{39C89729-258B-4B0E-8A16-C148805C07F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CE1C4781-1949-4C0C-AC37-3BF18415EEC1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00DEF4B7-C403-40AB-8718-A6F4786EF733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96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F7888D88-F75D-4DCD-87A8-C05CF0AB7B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4" name="Rounded Rectangle 79">
                <a:extLst>
                  <a:ext uri="{FF2B5EF4-FFF2-40B4-BE49-F238E27FC236}">
                    <a16:creationId xmlns:a16="http://schemas.microsoft.com/office/drawing/2014/main" id="{D2865C37-3484-4870-83B1-3A76EEC86705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5CC691B-B6D7-4CF4-A9A1-26489338FF84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607665E-8A8E-4EE6-BD58-DB62592A9230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382F6FE-38FA-4D2C-905D-D90981C446BB}"/>
              </a:ext>
            </a:extLst>
          </p:cNvPr>
          <p:cNvGrpSpPr/>
          <p:nvPr/>
        </p:nvGrpSpPr>
        <p:grpSpPr>
          <a:xfrm>
            <a:off x="74604" y="333150"/>
            <a:ext cx="3318940" cy="2219208"/>
            <a:chOff x="30817" y="429535"/>
            <a:chExt cx="3318940" cy="2219208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7C0B0B6-BD4E-468C-A23B-A9C25C0AA15D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2FCAD786-96E5-43D7-9499-30617BF40C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4B5E998-3B0A-449D-9CD4-B6E7D9218A5F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BF23BC9-7A34-4DF1-B2DB-4515B29B6A50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1F2F59D9-81AB-471E-B43B-8FE28CD6F655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17" name="Rounded Rectangle 82">
                    <a:extLst>
                      <a:ext uri="{FF2B5EF4-FFF2-40B4-BE49-F238E27FC236}">
                        <a16:creationId xmlns:a16="http://schemas.microsoft.com/office/drawing/2014/main" id="{BE40B5E1-FD8C-460B-9A74-D1D53E68E28C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BC933CC7-705A-4920-BE88-65724E42637F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4FF13FCB-B89C-49CF-93EE-D771C548ADB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16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47BCE050-09B2-46E9-9002-5E60F1BC09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4" name="Rounded Rectangle 79">
                <a:extLst>
                  <a:ext uri="{FF2B5EF4-FFF2-40B4-BE49-F238E27FC236}">
                    <a16:creationId xmlns:a16="http://schemas.microsoft.com/office/drawing/2014/main" id="{91782A8B-C645-475B-8086-09C909F70057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D5C0890-F0EA-4BF3-9439-8C8E93536E97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4DAC69-709F-43BD-B5BF-C58C61341CE8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2A04EE5-93E4-4226-9945-A4819591E9F3}"/>
              </a:ext>
            </a:extLst>
          </p:cNvPr>
          <p:cNvGrpSpPr/>
          <p:nvPr/>
        </p:nvGrpSpPr>
        <p:grpSpPr>
          <a:xfrm>
            <a:off x="3466651" y="333150"/>
            <a:ext cx="3318940" cy="2222657"/>
            <a:chOff x="30817" y="426086"/>
            <a:chExt cx="3318940" cy="2222657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A6CF6C1-D491-4A3B-8AC6-96D58C7D21A2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E9C8EAA6-D185-4568-ADDE-3AAACABEEC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DAAFD02-7C8A-48D7-A90E-F9CFAF422746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C85BA125-38C2-4EFE-9351-4D008DD197BA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18FD86D-798D-4420-B789-78EDB07FADFC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32" name="Rounded Rectangle 82">
                    <a:extLst>
                      <a:ext uri="{FF2B5EF4-FFF2-40B4-BE49-F238E27FC236}">
                        <a16:creationId xmlns:a16="http://schemas.microsoft.com/office/drawing/2014/main" id="{7C57B4F3-68C8-49FC-973C-E6525B7F12FB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AEB5394F-8D0D-40C4-B3E1-920E316E28D7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925642AC-D06B-4B46-B0D6-F657E9634DF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31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B53F9768-5D23-4FC3-B76D-7A0336A13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9" name="Rounded Rectangle 79">
                <a:extLst>
                  <a:ext uri="{FF2B5EF4-FFF2-40B4-BE49-F238E27FC236}">
                    <a16:creationId xmlns:a16="http://schemas.microsoft.com/office/drawing/2014/main" id="{2E456280-2985-426A-B395-CA08E70DCCB8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2FAA0C8-7B15-4C03-9B81-C7D34BBC753D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EEE3CC0-6FB0-4C2E-887D-C95899A6B394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1505CF0-499A-4922-B5AC-B2BB6B682424}"/>
              </a:ext>
            </a:extLst>
          </p:cNvPr>
          <p:cNvGrpSpPr/>
          <p:nvPr/>
        </p:nvGrpSpPr>
        <p:grpSpPr>
          <a:xfrm>
            <a:off x="74604" y="7278312"/>
            <a:ext cx="3318940" cy="2219208"/>
            <a:chOff x="30817" y="429535"/>
            <a:chExt cx="3318940" cy="2219208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3FD77E72-4442-476E-AEAF-AAD0416918CA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280" name="Picture 279">
                <a:extLst>
                  <a:ext uri="{FF2B5EF4-FFF2-40B4-BE49-F238E27FC236}">
                    <a16:creationId xmlns:a16="http://schemas.microsoft.com/office/drawing/2014/main" id="{C4E65941-48F3-4D9C-95A7-724FFB4005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AEA2AC73-B086-44C8-979A-1344E91A7832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0C799B00-2E88-4CC3-A95C-976EB69B7ED4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EB67B8C3-9292-44FE-B1C9-6C485F888F0C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286" name="Rounded Rectangle 82">
                    <a:extLst>
                      <a:ext uri="{FF2B5EF4-FFF2-40B4-BE49-F238E27FC236}">
                        <a16:creationId xmlns:a16="http://schemas.microsoft.com/office/drawing/2014/main" id="{D90E3AF4-C655-4019-8DE5-F3CD95940A36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7" name="TextBox 286">
                    <a:extLst>
                      <a:ext uri="{FF2B5EF4-FFF2-40B4-BE49-F238E27FC236}">
                        <a16:creationId xmlns:a16="http://schemas.microsoft.com/office/drawing/2014/main" id="{6AF5BF78-C5EE-48AE-A3EA-3CD31C99B73B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D6A44639-2826-4B70-966E-387E69B4F684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285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6BEBF476-B6AA-422A-AA37-DB0AD64EA4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83" name="Rounded Rectangle 79">
                <a:extLst>
                  <a:ext uri="{FF2B5EF4-FFF2-40B4-BE49-F238E27FC236}">
                    <a16:creationId xmlns:a16="http://schemas.microsoft.com/office/drawing/2014/main" id="{AEEAC4D0-00D2-4269-B131-E89F75B041D6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9C6D1921-C330-40AB-BF2D-A1B3B27DEE48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01D49C4-CE34-44CA-A438-B5A82A11A3BD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CBBF4DC4-AC27-402A-82DB-5C2D97F64E55}"/>
              </a:ext>
            </a:extLst>
          </p:cNvPr>
          <p:cNvGrpSpPr/>
          <p:nvPr/>
        </p:nvGrpSpPr>
        <p:grpSpPr>
          <a:xfrm>
            <a:off x="3466651" y="7278312"/>
            <a:ext cx="3318940" cy="2222657"/>
            <a:chOff x="30817" y="426086"/>
            <a:chExt cx="3318940" cy="2222657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179BEB3B-9816-4AA5-B32A-49D99FCEFA89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1989D7BC-3A99-42F8-91F1-8E2640456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F7A2705D-1532-4FDF-92E2-063DF5048439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49516FCF-1443-4F51-A1A1-1DBEBF17E507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E903A074-F3BA-4E6E-9CFE-91064D6D5094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299" name="Rounded Rectangle 82">
                    <a:extLst>
                      <a:ext uri="{FF2B5EF4-FFF2-40B4-BE49-F238E27FC236}">
                        <a16:creationId xmlns:a16="http://schemas.microsoft.com/office/drawing/2014/main" id="{C1A1586D-EA0C-4333-97E6-2F5D025A317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0" name="TextBox 299">
                    <a:extLst>
                      <a:ext uri="{FF2B5EF4-FFF2-40B4-BE49-F238E27FC236}">
                        <a16:creationId xmlns:a16="http://schemas.microsoft.com/office/drawing/2014/main" id="{A4F39D19-1DD9-4A20-A5DF-49B0C2AE7B5A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EEE66CC0-F64E-4C6C-811F-8705A06A0699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298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86900FA1-7C49-43AD-94E6-C51DE53FE8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96" name="Rounded Rectangle 79">
                <a:extLst>
                  <a:ext uri="{FF2B5EF4-FFF2-40B4-BE49-F238E27FC236}">
                    <a16:creationId xmlns:a16="http://schemas.microsoft.com/office/drawing/2014/main" id="{F1958B3C-B4FB-44B9-955D-F7BE558602AC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5EC1845-267A-4F14-8942-0EFEF5CA4BAD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D114929-DB33-4FAC-9EC6-793FE4E92054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B4307242-DD4D-4B86-AB62-17FA6B8DC797}"/>
              </a:ext>
            </a:extLst>
          </p:cNvPr>
          <p:cNvGrpSpPr/>
          <p:nvPr/>
        </p:nvGrpSpPr>
        <p:grpSpPr>
          <a:xfrm>
            <a:off x="74604" y="4959739"/>
            <a:ext cx="3318940" cy="2219208"/>
            <a:chOff x="30817" y="429535"/>
            <a:chExt cx="3318940" cy="2219208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7C7CBD56-F5F4-46B7-B7D6-E3A17B7D9621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306" name="Picture 305">
                <a:extLst>
                  <a:ext uri="{FF2B5EF4-FFF2-40B4-BE49-F238E27FC236}">
                    <a16:creationId xmlns:a16="http://schemas.microsoft.com/office/drawing/2014/main" id="{2F7187CA-9362-4C17-A0E9-D44130F62D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4ED86A33-2C82-4023-8DAF-5B4E5794D563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E714D27C-6D05-4A6C-A348-5C7020643C7D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FB910958-2E4F-4053-BA85-0325CEDB42DB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312" name="Rounded Rectangle 82">
                    <a:extLst>
                      <a:ext uri="{FF2B5EF4-FFF2-40B4-BE49-F238E27FC236}">
                        <a16:creationId xmlns:a16="http://schemas.microsoft.com/office/drawing/2014/main" id="{537CCB15-96FE-4DEB-8D82-CA5E2118E220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3" name="TextBox 312">
                    <a:extLst>
                      <a:ext uri="{FF2B5EF4-FFF2-40B4-BE49-F238E27FC236}">
                        <a16:creationId xmlns:a16="http://schemas.microsoft.com/office/drawing/2014/main" id="{D8B6807C-F61F-494E-91A1-1EAA31A22E6A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4" name="TextBox 313">
                    <a:extLst>
                      <a:ext uri="{FF2B5EF4-FFF2-40B4-BE49-F238E27FC236}">
                        <a16:creationId xmlns:a16="http://schemas.microsoft.com/office/drawing/2014/main" id="{69781438-8C0C-4F28-8538-84F65EC77E0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11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7F0C1F80-751E-45C5-977A-B34C08C103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9" name="Rounded Rectangle 79">
                <a:extLst>
                  <a:ext uri="{FF2B5EF4-FFF2-40B4-BE49-F238E27FC236}">
                    <a16:creationId xmlns:a16="http://schemas.microsoft.com/office/drawing/2014/main" id="{3FC60401-677B-4723-B024-0608E177E1B1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9414484-28C3-4285-864A-616D13B33D4A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101CAAB4-A3F9-4F69-AC73-57EEE0E721C2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AB463A7C-815B-4A40-8161-C3552B1F15E1}"/>
              </a:ext>
            </a:extLst>
          </p:cNvPr>
          <p:cNvGrpSpPr/>
          <p:nvPr/>
        </p:nvGrpSpPr>
        <p:grpSpPr>
          <a:xfrm>
            <a:off x="3466651" y="4959739"/>
            <a:ext cx="3318940" cy="2222657"/>
            <a:chOff x="30817" y="426086"/>
            <a:chExt cx="3318940" cy="2222657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43FF9C84-2E5E-480F-8A33-5E94292D0B5C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319" name="Picture 318">
                <a:extLst>
                  <a:ext uri="{FF2B5EF4-FFF2-40B4-BE49-F238E27FC236}">
                    <a16:creationId xmlns:a16="http://schemas.microsoft.com/office/drawing/2014/main" id="{95A44A25-C1DF-44C4-84DC-39BEA98041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FAAAD266-D507-4524-9DF1-22B156DB56CD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DEE87CE-E4B5-40B0-B346-05B20E61D630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05B1DA6-A6B6-48A8-AE2B-A7BA047EE4F4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325" name="Rounded Rectangle 82">
                    <a:extLst>
                      <a:ext uri="{FF2B5EF4-FFF2-40B4-BE49-F238E27FC236}">
                        <a16:creationId xmlns:a16="http://schemas.microsoft.com/office/drawing/2014/main" id="{E010FBF5-DF78-423A-B1D6-2718F01DBCA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6" name="TextBox 325">
                    <a:extLst>
                      <a:ext uri="{FF2B5EF4-FFF2-40B4-BE49-F238E27FC236}">
                        <a16:creationId xmlns:a16="http://schemas.microsoft.com/office/drawing/2014/main" id="{5CB12E32-7C0C-418C-A5F4-24D5EC635C04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B9383E3E-D5CF-4608-B76B-A5B847B629BD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24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3FA9BC6A-58CE-449C-B976-4172D1CE32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2" name="Rounded Rectangle 79">
                <a:extLst>
                  <a:ext uri="{FF2B5EF4-FFF2-40B4-BE49-F238E27FC236}">
                    <a16:creationId xmlns:a16="http://schemas.microsoft.com/office/drawing/2014/main" id="{FA06B1D2-0645-47A7-939B-AC7047995B31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E8366CF2-91C3-47E8-816B-A9E41CE925EB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C74EA4EA-9856-4E14-934E-1D488E4418AD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7E91CCD2-E2DA-4283-A520-65CA5C98C569}"/>
              </a:ext>
            </a:extLst>
          </p:cNvPr>
          <p:cNvSpPr txBox="1"/>
          <p:nvPr/>
        </p:nvSpPr>
        <p:spPr>
          <a:xfrm>
            <a:off x="182678" y="101801"/>
            <a:ext cx="8679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ms-MY">
                <a:solidFill>
                  <a:srgbClr val="FF0000"/>
                </a:solidFill>
              </a:rPr>
              <a:t>Contoh</a:t>
            </a:r>
            <a:endParaRPr lang="ms-MY" dirty="0">
              <a:solidFill>
                <a:srgbClr val="FF0000"/>
              </a:solidFill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8A39DAE4-ADAE-448E-939D-770B2194F6FA}"/>
              </a:ext>
            </a:extLst>
          </p:cNvPr>
          <p:cNvSpPr txBox="1"/>
          <p:nvPr/>
        </p:nvSpPr>
        <p:spPr>
          <a:xfrm>
            <a:off x="51785" y="120331"/>
            <a:ext cx="6766583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defTabSz="914400"/>
            <a:r>
              <a:rPr lang="ms-MY" sz="2000" dirty="0">
                <a:solidFill>
                  <a:srgbClr val="FF0000"/>
                </a:solidFill>
                <a:latin typeface="Calibri"/>
              </a:rPr>
              <a:t>BORDER MENGGUNAPAKAI WARNA STANDARD ZON</a:t>
            </a:r>
          </a:p>
        </p:txBody>
      </p:sp>
    </p:spTree>
    <p:extLst>
      <p:ext uri="{BB962C8B-B14F-4D97-AF65-F5344CB8AC3E}">
        <p14:creationId xmlns:p14="http://schemas.microsoft.com/office/powerpoint/2010/main" val="409876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7DA665B-8FEF-4FD2-821B-202471EA1091}"/>
              </a:ext>
            </a:extLst>
          </p:cNvPr>
          <p:cNvGrpSpPr/>
          <p:nvPr/>
        </p:nvGrpSpPr>
        <p:grpSpPr>
          <a:xfrm>
            <a:off x="74604" y="2651723"/>
            <a:ext cx="3318940" cy="2219208"/>
            <a:chOff x="30817" y="429535"/>
            <a:chExt cx="3318940" cy="2219208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6AE173C-E2DA-4DE1-9DA0-4DAEF7D0A74B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9DA0B4C2-96F1-403C-8F31-EF6382C0F0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5F6BE68-5C65-4FB9-BEAE-C0B35FFEC10C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0547B157-B3FB-43ED-B2BA-CAD4DF0BCA7A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0FEA757E-E3BF-47AF-BBB0-47C531F49A83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51" name="Rounded Rectangle 82">
                    <a:extLst>
                      <a:ext uri="{FF2B5EF4-FFF2-40B4-BE49-F238E27FC236}">
                        <a16:creationId xmlns:a16="http://schemas.microsoft.com/office/drawing/2014/main" id="{E1728BB1-9A56-406D-90EF-2947D36C169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A71A4E4E-4C4B-4050-AD70-2B60A950E017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AF5CFDF4-CBBD-4448-9E89-001F354F24BE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50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2470123C-6910-4B93-9DAA-7C690ADF28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48" name="Rounded Rectangle 79">
                <a:extLst>
                  <a:ext uri="{FF2B5EF4-FFF2-40B4-BE49-F238E27FC236}">
                    <a16:creationId xmlns:a16="http://schemas.microsoft.com/office/drawing/2014/main" id="{36E23012-4C20-49A0-BA70-04F900974564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3DDF38F-6F1A-4C86-83F8-B037342C85F8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078159E-553C-473D-BDC3-5E3E299B202A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56A344C-27DC-4401-9EF4-E34F7E6D5692}"/>
              </a:ext>
            </a:extLst>
          </p:cNvPr>
          <p:cNvGrpSpPr/>
          <p:nvPr/>
        </p:nvGrpSpPr>
        <p:grpSpPr>
          <a:xfrm>
            <a:off x="3466651" y="2651723"/>
            <a:ext cx="3318940" cy="2222657"/>
            <a:chOff x="30817" y="426086"/>
            <a:chExt cx="3318940" cy="2222657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E0DEA2DB-97C4-42F3-AA82-982E27AFE3E4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9A0BEDAC-3CDB-4FFF-8CDE-E9EF6D7E97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4F379C9-5267-442B-973E-CFAAFBA8EAE0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A0520C1-20ED-45A7-A529-24987C6E324B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0DBC08EE-0C1B-49A8-A702-B38A1AD4012A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97" name="Rounded Rectangle 82">
                    <a:extLst>
                      <a:ext uri="{FF2B5EF4-FFF2-40B4-BE49-F238E27FC236}">
                        <a16:creationId xmlns:a16="http://schemas.microsoft.com/office/drawing/2014/main" id="{39C89729-258B-4B0E-8A16-C148805C07F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CE1C4781-1949-4C0C-AC37-3BF18415EEC1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00DEF4B7-C403-40AB-8718-A6F4786EF733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96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F7888D88-F75D-4DCD-87A8-C05CF0AB7B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4" name="Rounded Rectangle 79">
                <a:extLst>
                  <a:ext uri="{FF2B5EF4-FFF2-40B4-BE49-F238E27FC236}">
                    <a16:creationId xmlns:a16="http://schemas.microsoft.com/office/drawing/2014/main" id="{D2865C37-3484-4870-83B1-3A76EEC86705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5CC691B-B6D7-4CF4-A9A1-26489338FF84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607665E-8A8E-4EE6-BD58-DB62592A9230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382F6FE-38FA-4D2C-905D-D90981C446BB}"/>
              </a:ext>
            </a:extLst>
          </p:cNvPr>
          <p:cNvGrpSpPr/>
          <p:nvPr/>
        </p:nvGrpSpPr>
        <p:grpSpPr>
          <a:xfrm>
            <a:off x="74604" y="333150"/>
            <a:ext cx="3318940" cy="2219208"/>
            <a:chOff x="30817" y="429535"/>
            <a:chExt cx="3318940" cy="2219208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7C0B0B6-BD4E-468C-A23B-A9C25C0AA15D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2FCAD786-96E5-43D7-9499-30617BF40C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4B5E998-3B0A-449D-9CD4-B6E7D9218A5F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BF23BC9-7A34-4DF1-B2DB-4515B29B6A50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1F2F59D9-81AB-471E-B43B-8FE28CD6F655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17" name="Rounded Rectangle 82">
                    <a:extLst>
                      <a:ext uri="{FF2B5EF4-FFF2-40B4-BE49-F238E27FC236}">
                        <a16:creationId xmlns:a16="http://schemas.microsoft.com/office/drawing/2014/main" id="{BE40B5E1-FD8C-460B-9A74-D1D53E68E28C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BC933CC7-705A-4920-BE88-65724E42637F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4FF13FCB-B89C-49CF-93EE-D771C548ADB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16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47BCE050-09B2-46E9-9002-5E60F1BC09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4" name="Rounded Rectangle 79">
                <a:extLst>
                  <a:ext uri="{FF2B5EF4-FFF2-40B4-BE49-F238E27FC236}">
                    <a16:creationId xmlns:a16="http://schemas.microsoft.com/office/drawing/2014/main" id="{91782A8B-C645-475B-8086-09C909F70057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D5C0890-F0EA-4BF3-9439-8C8E93536E97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4DAC69-709F-43BD-B5BF-C58C61341CE8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2A04EE5-93E4-4226-9945-A4819591E9F3}"/>
              </a:ext>
            </a:extLst>
          </p:cNvPr>
          <p:cNvGrpSpPr/>
          <p:nvPr/>
        </p:nvGrpSpPr>
        <p:grpSpPr>
          <a:xfrm>
            <a:off x="3466651" y="333150"/>
            <a:ext cx="3318940" cy="2222657"/>
            <a:chOff x="30817" y="426086"/>
            <a:chExt cx="3318940" cy="2222657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A6CF6C1-D491-4A3B-8AC6-96D58C7D21A2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E9C8EAA6-D185-4568-ADDE-3AAACABEEC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DAAFD02-7C8A-48D7-A90E-F9CFAF422746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C85BA125-38C2-4EFE-9351-4D008DD197BA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18FD86D-798D-4420-B789-78EDB07FADFC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32" name="Rounded Rectangle 82">
                    <a:extLst>
                      <a:ext uri="{FF2B5EF4-FFF2-40B4-BE49-F238E27FC236}">
                        <a16:creationId xmlns:a16="http://schemas.microsoft.com/office/drawing/2014/main" id="{7C57B4F3-68C8-49FC-973C-E6525B7F12FB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AEB5394F-8D0D-40C4-B3E1-920E316E28D7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925642AC-D06B-4B46-B0D6-F657E9634DF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31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B53F9768-5D23-4FC3-B76D-7A0336A13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9" name="Rounded Rectangle 79">
                <a:extLst>
                  <a:ext uri="{FF2B5EF4-FFF2-40B4-BE49-F238E27FC236}">
                    <a16:creationId xmlns:a16="http://schemas.microsoft.com/office/drawing/2014/main" id="{2E456280-2985-426A-B395-CA08E70DCCB8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2FAA0C8-7B15-4C03-9B81-C7D34BBC753D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EEE3CC0-6FB0-4C2E-887D-C95899A6B394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1505CF0-499A-4922-B5AC-B2BB6B682424}"/>
              </a:ext>
            </a:extLst>
          </p:cNvPr>
          <p:cNvGrpSpPr/>
          <p:nvPr/>
        </p:nvGrpSpPr>
        <p:grpSpPr>
          <a:xfrm>
            <a:off x="74604" y="7278312"/>
            <a:ext cx="3318940" cy="2219208"/>
            <a:chOff x="30817" y="429535"/>
            <a:chExt cx="3318940" cy="2219208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3FD77E72-4442-476E-AEAF-AAD0416918CA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280" name="Picture 279">
                <a:extLst>
                  <a:ext uri="{FF2B5EF4-FFF2-40B4-BE49-F238E27FC236}">
                    <a16:creationId xmlns:a16="http://schemas.microsoft.com/office/drawing/2014/main" id="{C4E65941-48F3-4D9C-95A7-724FFB4005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AEA2AC73-B086-44C8-979A-1344E91A7832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0C799B00-2E88-4CC3-A95C-976EB69B7ED4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EB67B8C3-9292-44FE-B1C9-6C485F888F0C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286" name="Rounded Rectangle 82">
                    <a:extLst>
                      <a:ext uri="{FF2B5EF4-FFF2-40B4-BE49-F238E27FC236}">
                        <a16:creationId xmlns:a16="http://schemas.microsoft.com/office/drawing/2014/main" id="{D90E3AF4-C655-4019-8DE5-F3CD95940A36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7" name="TextBox 286">
                    <a:extLst>
                      <a:ext uri="{FF2B5EF4-FFF2-40B4-BE49-F238E27FC236}">
                        <a16:creationId xmlns:a16="http://schemas.microsoft.com/office/drawing/2014/main" id="{6AF5BF78-C5EE-48AE-A3EA-3CD31C99B73B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D6A44639-2826-4B70-966E-387E69B4F684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285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6BEBF476-B6AA-422A-AA37-DB0AD64EA4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83" name="Rounded Rectangle 79">
                <a:extLst>
                  <a:ext uri="{FF2B5EF4-FFF2-40B4-BE49-F238E27FC236}">
                    <a16:creationId xmlns:a16="http://schemas.microsoft.com/office/drawing/2014/main" id="{AEEAC4D0-00D2-4269-B131-E89F75B041D6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9C6D1921-C330-40AB-BF2D-A1B3B27DEE48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01D49C4-CE34-44CA-A438-B5A82A11A3BD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CBBF4DC4-AC27-402A-82DB-5C2D97F64E55}"/>
              </a:ext>
            </a:extLst>
          </p:cNvPr>
          <p:cNvGrpSpPr/>
          <p:nvPr/>
        </p:nvGrpSpPr>
        <p:grpSpPr>
          <a:xfrm>
            <a:off x="3466651" y="7278312"/>
            <a:ext cx="3318940" cy="2222657"/>
            <a:chOff x="30817" y="426086"/>
            <a:chExt cx="3318940" cy="2222657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179BEB3B-9816-4AA5-B32A-49D99FCEFA89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1989D7BC-3A99-42F8-91F1-8E2640456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F7A2705D-1532-4FDF-92E2-063DF5048439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49516FCF-1443-4F51-A1A1-1DBEBF17E507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E903A074-F3BA-4E6E-9CFE-91064D6D5094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299" name="Rounded Rectangle 82">
                    <a:extLst>
                      <a:ext uri="{FF2B5EF4-FFF2-40B4-BE49-F238E27FC236}">
                        <a16:creationId xmlns:a16="http://schemas.microsoft.com/office/drawing/2014/main" id="{C1A1586D-EA0C-4333-97E6-2F5D025A317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0" name="TextBox 299">
                    <a:extLst>
                      <a:ext uri="{FF2B5EF4-FFF2-40B4-BE49-F238E27FC236}">
                        <a16:creationId xmlns:a16="http://schemas.microsoft.com/office/drawing/2014/main" id="{A4F39D19-1DD9-4A20-A5DF-49B0C2AE7B5A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EEE66CC0-F64E-4C6C-811F-8705A06A0699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298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86900FA1-7C49-43AD-94E6-C51DE53FE8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96" name="Rounded Rectangle 79">
                <a:extLst>
                  <a:ext uri="{FF2B5EF4-FFF2-40B4-BE49-F238E27FC236}">
                    <a16:creationId xmlns:a16="http://schemas.microsoft.com/office/drawing/2014/main" id="{F1958B3C-B4FB-44B9-955D-F7BE558602AC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5EC1845-267A-4F14-8942-0EFEF5CA4BAD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D114929-DB33-4FAC-9EC6-793FE4E92054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B4307242-DD4D-4B86-AB62-17FA6B8DC797}"/>
              </a:ext>
            </a:extLst>
          </p:cNvPr>
          <p:cNvGrpSpPr/>
          <p:nvPr/>
        </p:nvGrpSpPr>
        <p:grpSpPr>
          <a:xfrm>
            <a:off x="74604" y="4959739"/>
            <a:ext cx="3318940" cy="2219208"/>
            <a:chOff x="30817" y="429535"/>
            <a:chExt cx="3318940" cy="2219208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7C7CBD56-F5F4-46B7-B7D6-E3A17B7D9621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306" name="Picture 305">
                <a:extLst>
                  <a:ext uri="{FF2B5EF4-FFF2-40B4-BE49-F238E27FC236}">
                    <a16:creationId xmlns:a16="http://schemas.microsoft.com/office/drawing/2014/main" id="{2F7187CA-9362-4C17-A0E9-D44130F62D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4ED86A33-2C82-4023-8DAF-5B4E5794D563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E714D27C-6D05-4A6C-A348-5C7020643C7D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FB910958-2E4F-4053-BA85-0325CEDB42DB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312" name="Rounded Rectangle 82">
                    <a:extLst>
                      <a:ext uri="{FF2B5EF4-FFF2-40B4-BE49-F238E27FC236}">
                        <a16:creationId xmlns:a16="http://schemas.microsoft.com/office/drawing/2014/main" id="{537CCB15-96FE-4DEB-8D82-CA5E2118E220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3" name="TextBox 312">
                    <a:extLst>
                      <a:ext uri="{FF2B5EF4-FFF2-40B4-BE49-F238E27FC236}">
                        <a16:creationId xmlns:a16="http://schemas.microsoft.com/office/drawing/2014/main" id="{D8B6807C-F61F-494E-91A1-1EAA31A22E6A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4" name="TextBox 313">
                    <a:extLst>
                      <a:ext uri="{FF2B5EF4-FFF2-40B4-BE49-F238E27FC236}">
                        <a16:creationId xmlns:a16="http://schemas.microsoft.com/office/drawing/2014/main" id="{69781438-8C0C-4F28-8538-84F65EC77E0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11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7F0C1F80-751E-45C5-977A-B34C08C103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9" name="Rounded Rectangle 79">
                <a:extLst>
                  <a:ext uri="{FF2B5EF4-FFF2-40B4-BE49-F238E27FC236}">
                    <a16:creationId xmlns:a16="http://schemas.microsoft.com/office/drawing/2014/main" id="{3FC60401-677B-4723-B024-0608E177E1B1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9414484-28C3-4285-864A-616D13B33D4A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101CAAB4-A3F9-4F69-AC73-57EEE0E721C2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AB463A7C-815B-4A40-8161-C3552B1F15E1}"/>
              </a:ext>
            </a:extLst>
          </p:cNvPr>
          <p:cNvGrpSpPr/>
          <p:nvPr/>
        </p:nvGrpSpPr>
        <p:grpSpPr>
          <a:xfrm>
            <a:off x="3466651" y="4959739"/>
            <a:ext cx="3318940" cy="2222657"/>
            <a:chOff x="30817" y="426086"/>
            <a:chExt cx="3318940" cy="2222657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43FF9C84-2E5E-480F-8A33-5E94292D0B5C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319" name="Picture 318">
                <a:extLst>
                  <a:ext uri="{FF2B5EF4-FFF2-40B4-BE49-F238E27FC236}">
                    <a16:creationId xmlns:a16="http://schemas.microsoft.com/office/drawing/2014/main" id="{95A44A25-C1DF-44C4-84DC-39BEA98041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FAAAD266-D507-4524-9DF1-22B156DB56CD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DEE87CE-E4B5-40B0-B346-05B20E61D630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05B1DA6-A6B6-48A8-AE2B-A7BA047EE4F4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325" name="Rounded Rectangle 82">
                    <a:extLst>
                      <a:ext uri="{FF2B5EF4-FFF2-40B4-BE49-F238E27FC236}">
                        <a16:creationId xmlns:a16="http://schemas.microsoft.com/office/drawing/2014/main" id="{E010FBF5-DF78-423A-B1D6-2718F01DBCA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6" name="TextBox 325">
                    <a:extLst>
                      <a:ext uri="{FF2B5EF4-FFF2-40B4-BE49-F238E27FC236}">
                        <a16:creationId xmlns:a16="http://schemas.microsoft.com/office/drawing/2014/main" id="{5CB12E32-7C0C-418C-A5F4-24D5EC635C04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B9383E3E-D5CF-4608-B76B-A5B847B629BD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24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3FA9BC6A-58CE-449C-B976-4172D1CE32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2" name="Rounded Rectangle 79">
                <a:extLst>
                  <a:ext uri="{FF2B5EF4-FFF2-40B4-BE49-F238E27FC236}">
                    <a16:creationId xmlns:a16="http://schemas.microsoft.com/office/drawing/2014/main" id="{FA06B1D2-0645-47A7-939B-AC7047995B31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E8366CF2-91C3-47E8-816B-A9E41CE925EB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C74EA4EA-9856-4E14-934E-1D488E4418AD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71041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4102</TotalTime>
  <Words>234</Words>
  <Application>Microsoft Office PowerPoint</Application>
  <PresentationFormat>A4 Paper (210x297 mm)</PresentationFormat>
  <Paragraphs>106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Aharoni</vt:lpstr>
      <vt:lpstr>Arial</vt:lpstr>
      <vt:lpstr>Calibri</vt:lpstr>
      <vt:lpstr>2_Office Theme</vt:lpstr>
      <vt:lpstr>PERINGATAN JIMAT ELEKTRIK (MATIKAN SUIS)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Farhan Bin Hamid</dc:creator>
  <cp:lastModifiedBy>Hjh. Noor Lisa Rahmat</cp:lastModifiedBy>
  <cp:revision>186</cp:revision>
  <cp:lastPrinted>2022-12-21T01:53:11Z</cp:lastPrinted>
  <dcterms:created xsi:type="dcterms:W3CDTF">2022-04-21T06:32:20Z</dcterms:created>
  <dcterms:modified xsi:type="dcterms:W3CDTF">2023-09-15T07:16:34Z</dcterms:modified>
</cp:coreProperties>
</file>