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7"/>
  </p:notesMasterIdLst>
  <p:sldIdLst>
    <p:sldId id="317" r:id="rId2"/>
    <p:sldId id="290" r:id="rId3"/>
    <p:sldId id="291" r:id="rId4"/>
    <p:sldId id="335" r:id="rId5"/>
    <p:sldId id="336" r:id="rId6"/>
  </p:sldIdLst>
  <p:sldSz cx="6858000" cy="9906000" type="A4"/>
  <p:notesSz cx="68580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6907" autoAdjust="0"/>
    <p:restoredTop sz="94660"/>
  </p:normalViewPr>
  <p:slideViewPr>
    <p:cSldViewPr snapToGrid="0">
      <p:cViewPr varScale="1">
        <p:scale>
          <a:sx n="47" d="100"/>
          <a:sy n="47" d="100"/>
        </p:scale>
        <p:origin x="1740" y="52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72591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MY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3827" y="1"/>
            <a:ext cx="2972590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9D3D79C-D173-4B88-AFE9-9A0974FAFA4D}" type="datetimeFigureOut">
              <a:rPr lang="en-MY" smtClean="0"/>
              <a:t>15/9/2023</a:t>
            </a:fld>
            <a:endParaRPr lang="en-MY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344738" y="1162050"/>
            <a:ext cx="2170112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MY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6591" y="4473576"/>
            <a:ext cx="5486400" cy="36607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29676"/>
            <a:ext cx="2972591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3827" y="8829676"/>
            <a:ext cx="2972590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2D8797B-81C7-4EF5-A8A1-9E23D6DBAC7B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2876256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3077337"/>
            <a:ext cx="5829300" cy="212336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0C1179-35D2-4423-AC3C-69B263FD2648}" type="datetime1">
              <a:rPr lang="id-ID" smtClean="0">
                <a:solidFill>
                  <a:prstClr val="black">
                    <a:tint val="75000"/>
                  </a:prstClr>
                </a:solidFill>
              </a:rPr>
              <a:t>15/09/2023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D8711-BAC8-4351-9FD3-3F9FE53A28D9}" type="slidenum">
              <a:rPr lang="id-ID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6785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18A361-611A-4D39-A611-0EE400B4906A}" type="datetime1">
              <a:rPr lang="id-ID" smtClean="0">
                <a:solidFill>
                  <a:prstClr val="black">
                    <a:tint val="75000"/>
                  </a:prstClr>
                </a:solidFill>
              </a:rPr>
              <a:t>15/09/2023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D8711-BAC8-4351-9FD3-3F9FE53A28D9}" type="slidenum">
              <a:rPr lang="id-ID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326231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29037" y="529701"/>
            <a:ext cx="1157288" cy="1126807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7196" y="529701"/>
            <a:ext cx="3357563" cy="112680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3A6DD-8554-42DF-BDCA-919979932D2A}" type="datetime1">
              <a:rPr lang="id-ID" smtClean="0">
                <a:solidFill>
                  <a:prstClr val="black">
                    <a:tint val="75000"/>
                  </a:prstClr>
                </a:solidFill>
              </a:rPr>
              <a:t>15/09/2023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D8711-BAC8-4351-9FD3-3F9FE53A28D9}" type="slidenum">
              <a:rPr lang="id-ID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79795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4A5720-F92D-4405-85D6-B2C5BE5F880E}" type="datetime1">
              <a:rPr lang="id-ID" smtClean="0">
                <a:solidFill>
                  <a:prstClr val="black">
                    <a:tint val="75000"/>
                  </a:prstClr>
                </a:solidFill>
              </a:rPr>
              <a:t>15/09/2023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D8711-BAC8-4351-9FD3-3F9FE53A28D9}" type="slidenum">
              <a:rPr lang="id-ID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02890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6365522"/>
            <a:ext cx="5829300" cy="196744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4198601"/>
            <a:ext cx="5829300" cy="2166936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3B367A-FED7-4893-9C44-A5845923E2EA}" type="datetime1">
              <a:rPr lang="id-ID" smtClean="0">
                <a:solidFill>
                  <a:prstClr val="black">
                    <a:tint val="75000"/>
                  </a:prstClr>
                </a:solidFill>
              </a:rPr>
              <a:t>15/09/2023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D8711-BAC8-4351-9FD3-3F9FE53A28D9}" type="slidenum">
              <a:rPr lang="id-ID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52244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7187" y="3081873"/>
            <a:ext cx="2257425" cy="871590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28908" y="3081873"/>
            <a:ext cx="2257425" cy="871590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970AAD-8E8C-4C72-9BF9-3D1D98C3BC85}" type="datetime1">
              <a:rPr lang="id-ID" smtClean="0">
                <a:solidFill>
                  <a:prstClr val="black">
                    <a:tint val="75000"/>
                  </a:prstClr>
                </a:solidFill>
              </a:rPr>
              <a:t>15/09/2023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D8711-BAC8-4351-9FD3-3F9FE53A28D9}" type="slidenum">
              <a:rPr lang="id-ID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608054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5" y="2217385"/>
            <a:ext cx="303014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5" y="3141486"/>
            <a:ext cx="303014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813" y="2217385"/>
            <a:ext cx="303133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813" y="3141486"/>
            <a:ext cx="303133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366841-4D31-4FD5-A330-B3C8AA066782}" type="datetime1">
              <a:rPr lang="id-ID" smtClean="0">
                <a:solidFill>
                  <a:prstClr val="black">
                    <a:tint val="75000"/>
                  </a:prstClr>
                </a:solidFill>
              </a:rPr>
              <a:t>15/09/2023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D8711-BAC8-4351-9FD3-3F9FE53A28D9}" type="slidenum">
              <a:rPr lang="id-ID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44256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219B95-F087-4E82-8911-2B9F6C46BCC8}" type="datetime1">
              <a:rPr lang="id-ID" smtClean="0">
                <a:solidFill>
                  <a:prstClr val="black">
                    <a:tint val="75000"/>
                  </a:prstClr>
                </a:solidFill>
              </a:rPr>
              <a:t>15/09/2023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D8711-BAC8-4351-9FD3-3F9FE53A28D9}" type="slidenum">
              <a:rPr lang="id-ID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669633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5C02E0-E128-4530-ACCC-96907D0ECA23}" type="datetime1">
              <a:rPr lang="id-ID" smtClean="0">
                <a:solidFill>
                  <a:prstClr val="black">
                    <a:tint val="75000"/>
                  </a:prstClr>
                </a:solidFill>
              </a:rPr>
              <a:t>15/09/2023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D8711-BAC8-4351-9FD3-3F9FE53A28D9}" type="slidenum">
              <a:rPr lang="id-ID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42505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44" y="394410"/>
            <a:ext cx="2256235" cy="167851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331" y="394462"/>
            <a:ext cx="3833813" cy="845449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44" y="2072979"/>
            <a:ext cx="2256235" cy="677598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A52CF-E9C0-4702-A756-086E628BF4B2}" type="datetime1">
              <a:rPr lang="id-ID" smtClean="0">
                <a:solidFill>
                  <a:prstClr val="black">
                    <a:tint val="75000"/>
                  </a:prstClr>
                </a:solidFill>
              </a:rPr>
              <a:t>15/09/2023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D8711-BAC8-4351-9FD3-3F9FE53A28D9}" type="slidenum">
              <a:rPr lang="id-ID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290798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934206"/>
            <a:ext cx="4114800" cy="81862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752828"/>
            <a:ext cx="4114800" cy="116257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F7F0CF-F42E-4180-A199-3669C92438F1}" type="datetime1">
              <a:rPr lang="id-ID" smtClean="0">
                <a:solidFill>
                  <a:prstClr val="black">
                    <a:tint val="75000"/>
                  </a:prstClr>
                </a:solidFill>
              </a:rPr>
              <a:t>15/09/2023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D8711-BAC8-4351-9FD3-3F9FE53A28D9}" type="slidenum">
              <a:rPr lang="id-ID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938779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311425"/>
            <a:ext cx="6172200" cy="65375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9181447"/>
            <a:ext cx="160020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6BD476-ADF4-4D50-AA65-9A2D7F4E277A}" type="datetime1">
              <a:rPr lang="id-ID" smtClean="0">
                <a:solidFill>
                  <a:prstClr val="black">
                    <a:tint val="75000"/>
                  </a:prstClr>
                </a:solidFill>
              </a:rPr>
              <a:t>15/09/2023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9181447"/>
            <a:ext cx="217170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9181447"/>
            <a:ext cx="160020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3D8711-BAC8-4351-9FD3-3F9FE53A28D9}" type="slidenum">
              <a:rPr lang="id-ID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40008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899" y="2723216"/>
            <a:ext cx="6172200" cy="1524000"/>
          </a:xfrm>
        </p:spPr>
        <p:txBody>
          <a:bodyPr>
            <a:noAutofit/>
          </a:bodyPr>
          <a:lstStyle/>
          <a:p>
            <a:r>
              <a:rPr lang="ms-MY" sz="3600" b="1" dirty="0">
                <a:latin typeface="Aharoni" panose="02010803020104030203" pitchFamily="2" charset="-79"/>
                <a:cs typeface="Aharoni" panose="02010803020104030203" pitchFamily="2" charset="-79"/>
              </a:rPr>
              <a:t>PERINGATAN JAGA KEBERSIHAN PANTRI</a:t>
            </a:r>
            <a:endParaRPr lang="ms-MY" sz="3600" b="1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45999" y="1038782"/>
            <a:ext cx="1966001" cy="8123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8C3BC7EA-41BC-43FF-B188-0DFB5D481C4F}"/>
              </a:ext>
            </a:extLst>
          </p:cNvPr>
          <p:cNvSpPr txBox="1"/>
          <p:nvPr/>
        </p:nvSpPr>
        <p:spPr>
          <a:xfrm>
            <a:off x="678050" y="4327730"/>
            <a:ext cx="5501898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ms-MY" b="1" u="sng" dirty="0"/>
              <a:t>Nota:</a:t>
            </a:r>
          </a:p>
          <a:p>
            <a:endParaRPr lang="ms-MY" dirty="0"/>
          </a:p>
          <a:p>
            <a:pPr marL="342900" indent="-342900">
              <a:buAutoNum type="arabicPeriod"/>
            </a:pPr>
            <a:r>
              <a:rPr lang="ms-MY" dirty="0"/>
              <a:t>Warna </a:t>
            </a:r>
            <a:r>
              <a:rPr lang="ms-MY" i="1" dirty="0" err="1"/>
              <a:t>border</a:t>
            </a:r>
            <a:r>
              <a:rPr lang="ms-MY" dirty="0"/>
              <a:t> perlu diubah mengikut </a:t>
            </a:r>
            <a:r>
              <a:rPr lang="ms-MY" b="1" dirty="0">
                <a:solidFill>
                  <a:srgbClr val="FF0000"/>
                </a:solidFill>
              </a:rPr>
              <a:t>Warna Standard Zon</a:t>
            </a:r>
            <a:r>
              <a:rPr lang="ms-MY" dirty="0"/>
              <a:t>;</a:t>
            </a:r>
          </a:p>
          <a:p>
            <a:pPr marL="342900" indent="-342900">
              <a:buAutoNum type="arabicPeriod"/>
            </a:pPr>
            <a:endParaRPr lang="ms-MY" dirty="0"/>
          </a:p>
          <a:p>
            <a:pPr marL="342900" indent="-342900">
              <a:buAutoNum type="arabicPeriod"/>
            </a:pPr>
            <a:r>
              <a:rPr lang="ms-MY" dirty="0"/>
              <a:t>cetakan perlu </a:t>
            </a:r>
            <a:r>
              <a:rPr lang="ms-MY" dirty="0" err="1"/>
              <a:t>di</a:t>
            </a:r>
            <a:r>
              <a:rPr lang="ms-MY" i="1" dirty="0" err="1"/>
              <a:t>laminate</a:t>
            </a:r>
            <a:r>
              <a:rPr lang="ms-MY" dirty="0"/>
              <a:t>; dan</a:t>
            </a:r>
          </a:p>
          <a:p>
            <a:pPr marL="342900" indent="-342900">
              <a:buAutoNum type="arabicPeriod"/>
            </a:pPr>
            <a:endParaRPr lang="ms-MY" dirty="0"/>
          </a:p>
          <a:p>
            <a:pPr marL="342900" indent="-342900">
              <a:buAutoNum type="arabicPeriod"/>
            </a:pPr>
            <a:r>
              <a:rPr lang="ms-MY" dirty="0"/>
              <a:t>ditampal di tempat yang bersesuaian.</a:t>
            </a:r>
          </a:p>
          <a:p>
            <a:pPr marL="342900" indent="-342900">
              <a:buAutoNum type="arabicPeriod"/>
            </a:pPr>
            <a:endParaRPr lang="ms-MY" dirty="0"/>
          </a:p>
        </p:txBody>
      </p:sp>
    </p:spTree>
    <p:extLst>
      <p:ext uri="{BB962C8B-B14F-4D97-AF65-F5344CB8AC3E}">
        <p14:creationId xmlns:p14="http://schemas.microsoft.com/office/powerpoint/2010/main" val="7126728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72BFD0D4-FEBE-4BE6-A6D4-24BB9FFDD8A4}"/>
              </a:ext>
            </a:extLst>
          </p:cNvPr>
          <p:cNvSpPr txBox="1"/>
          <p:nvPr/>
        </p:nvSpPr>
        <p:spPr>
          <a:xfrm>
            <a:off x="188640" y="4452712"/>
            <a:ext cx="6480720" cy="1015663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r" defTabSz="914400"/>
            <a:r>
              <a:rPr lang="ms-MY" sz="2000">
                <a:solidFill>
                  <a:srgbClr val="FF0000"/>
                </a:solidFill>
                <a:latin typeface="Calibri"/>
              </a:rPr>
              <a:t>BORDER </a:t>
            </a:r>
          </a:p>
          <a:p>
            <a:pPr algn="r" defTabSz="914400"/>
            <a:r>
              <a:rPr lang="ms-MY" sz="2000">
                <a:solidFill>
                  <a:srgbClr val="FF0000"/>
                </a:solidFill>
                <a:latin typeface="Calibri"/>
              </a:rPr>
              <a:t>MENGGUNAPAKAI </a:t>
            </a:r>
          </a:p>
          <a:p>
            <a:pPr algn="r" defTabSz="914400"/>
            <a:r>
              <a:rPr lang="ms-MY" sz="2000">
                <a:solidFill>
                  <a:srgbClr val="FF0000"/>
                </a:solidFill>
                <a:latin typeface="Calibri"/>
              </a:rPr>
              <a:t>WARNA STANDARD ZON</a:t>
            </a:r>
            <a:endParaRPr lang="ms-MY" sz="2000" dirty="0">
              <a:solidFill>
                <a:srgbClr val="FF0000"/>
              </a:solidFill>
              <a:latin typeface="Calibri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4103FB13-1B37-4EF6-AD9F-CDBB09D4201F}"/>
              </a:ext>
            </a:extLst>
          </p:cNvPr>
          <p:cNvSpPr txBox="1"/>
          <p:nvPr/>
        </p:nvSpPr>
        <p:spPr>
          <a:xfrm>
            <a:off x="188640" y="158226"/>
            <a:ext cx="867995" cy="36933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ms-MY">
                <a:solidFill>
                  <a:srgbClr val="FF0000"/>
                </a:solidFill>
              </a:rPr>
              <a:t>Contoh</a:t>
            </a:r>
            <a:endParaRPr lang="ms-MY" dirty="0">
              <a:solidFill>
                <a:srgbClr val="FF0000"/>
              </a:solidFill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21E730FD-CEFD-4245-A886-06C50A09170A}"/>
              </a:ext>
            </a:extLst>
          </p:cNvPr>
          <p:cNvSpPr txBox="1"/>
          <p:nvPr/>
        </p:nvSpPr>
        <p:spPr>
          <a:xfrm>
            <a:off x="228587" y="1381882"/>
            <a:ext cx="3533340" cy="1077218"/>
          </a:xfrm>
          <a:prstGeom prst="rect">
            <a:avLst/>
          </a:prstGeom>
          <a:noFill/>
          <a:ln w="19050">
            <a:noFill/>
          </a:ln>
        </p:spPr>
        <p:txBody>
          <a:bodyPr wrap="none" rtlCol="0">
            <a:spAutoFit/>
          </a:bodyPr>
          <a:lstStyle/>
          <a:p>
            <a:pPr algn="ctr" defTabSz="914400"/>
            <a:r>
              <a:rPr lang="ms-MY" sz="1600" dirty="0">
                <a:latin typeface="Arial Black" panose="020B0A04020102020204" pitchFamily="34" charset="0"/>
              </a:rPr>
              <a:t>JOM BERSAMA KITA </a:t>
            </a:r>
          </a:p>
          <a:p>
            <a:pPr algn="ctr" defTabSz="914400"/>
            <a:r>
              <a:rPr lang="ms-MY" sz="1600" dirty="0">
                <a:latin typeface="Arial Black" panose="020B0A04020102020204" pitchFamily="34" charset="0"/>
              </a:rPr>
              <a:t>PASTIKAN </a:t>
            </a:r>
            <a:r>
              <a:rPr lang="ms-MY" sz="1600" dirty="0">
                <a:solidFill>
                  <a:srgbClr val="FF0000"/>
                </a:solidFill>
                <a:latin typeface="Arial Black" panose="020B0A04020102020204" pitchFamily="34" charset="0"/>
              </a:rPr>
              <a:t>TIADA</a:t>
            </a:r>
          </a:p>
          <a:p>
            <a:pPr algn="ctr" defTabSz="914400"/>
            <a:r>
              <a:rPr lang="ms-MY" sz="1600" dirty="0">
                <a:solidFill>
                  <a:srgbClr val="FF0000"/>
                </a:solidFill>
                <a:latin typeface="Arial Black" panose="020B0A04020102020204" pitchFamily="34" charset="0"/>
              </a:rPr>
              <a:t>PINGGAN MANGKUK  &amp; SISA </a:t>
            </a:r>
          </a:p>
          <a:p>
            <a:pPr algn="ctr" defTabSz="914400"/>
            <a:r>
              <a:rPr lang="ms-MY" sz="1600" dirty="0">
                <a:solidFill>
                  <a:srgbClr val="FF0000"/>
                </a:solidFill>
                <a:latin typeface="Arial Black" panose="020B0A04020102020204" pitchFamily="34" charset="0"/>
              </a:rPr>
              <a:t>KOTORAN</a:t>
            </a:r>
            <a:r>
              <a:rPr lang="ms-MY" sz="1600" dirty="0">
                <a:latin typeface="Arial Black" panose="020B0A04020102020204" pitchFamily="34" charset="0"/>
              </a:rPr>
              <a:t> DALAM SINKI INI</a:t>
            </a:r>
          </a:p>
        </p:txBody>
      </p:sp>
      <p:pic>
        <p:nvPicPr>
          <p:cNvPr id="18" name="Picture 2">
            <a:extLst>
              <a:ext uri="{FF2B5EF4-FFF2-40B4-BE49-F238E27FC236}">
                <a16:creationId xmlns:a16="http://schemas.microsoft.com/office/drawing/2014/main" id="{A472AA75-4DBC-4891-9313-BEC318445D4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66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1244" y="2572018"/>
            <a:ext cx="2728028" cy="189852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9" name="Group 18">
            <a:extLst>
              <a:ext uri="{FF2B5EF4-FFF2-40B4-BE49-F238E27FC236}">
                <a16:creationId xmlns:a16="http://schemas.microsoft.com/office/drawing/2014/main" id="{14F27CCB-F254-4038-AF27-6082C4834228}"/>
              </a:ext>
            </a:extLst>
          </p:cNvPr>
          <p:cNvGrpSpPr/>
          <p:nvPr/>
        </p:nvGrpSpPr>
        <p:grpSpPr>
          <a:xfrm>
            <a:off x="188641" y="5313042"/>
            <a:ext cx="3615167" cy="3934513"/>
            <a:chOff x="188640" y="4932040"/>
            <a:chExt cx="3615167" cy="3934512"/>
          </a:xfrm>
        </p:grpSpPr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EC94D9FB-1DCC-4862-A64C-7D0BAF1CEEC9}"/>
                </a:ext>
              </a:extLst>
            </p:cNvPr>
            <p:cNvSpPr/>
            <p:nvPr/>
          </p:nvSpPr>
          <p:spPr>
            <a:xfrm>
              <a:off x="188640" y="4932040"/>
              <a:ext cx="3615167" cy="3934512"/>
            </a:xfrm>
            <a:prstGeom prst="rect">
              <a:avLst/>
            </a:prstGeom>
            <a:noFill/>
            <a:ln w="101600" cmpd="thickThin">
              <a:solidFill>
                <a:srgbClr val="00B050"/>
              </a:solidFill>
            </a:ln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 defTabSz="914400"/>
              <a:endParaRPr lang="id-ID" sz="1600" dirty="0">
                <a:solidFill>
                  <a:prstClr val="black"/>
                </a:solidFill>
                <a:latin typeface="Calibri"/>
              </a:endParaRPr>
            </a:p>
          </p:txBody>
        </p:sp>
        <p:pic>
          <p:nvPicPr>
            <p:cNvPr id="22" name="Picture 5">
              <a:extLst>
                <a:ext uri="{FF2B5EF4-FFF2-40B4-BE49-F238E27FC236}">
                  <a16:creationId xmlns:a16="http://schemas.microsoft.com/office/drawing/2014/main" id="{F247B52B-6DA5-49A7-ADC6-A0AA0B808A3C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478" r="18903" b="11371"/>
            <a:stretch/>
          </p:blipFill>
          <p:spPr bwMode="auto">
            <a:xfrm>
              <a:off x="631243" y="6456101"/>
              <a:ext cx="2728028" cy="1876932"/>
            </a:xfrm>
            <a:prstGeom prst="roundRect">
              <a:avLst>
                <a:gd name="adj" fmla="val 8594"/>
              </a:avLst>
            </a:prstGeom>
            <a:solidFill>
              <a:srgbClr val="FFFFFF">
                <a:shade val="85000"/>
              </a:srgbClr>
            </a:solidFill>
            <a:ln>
              <a:noFill/>
            </a:ln>
            <a:effectLst/>
            <a:extLst/>
          </p:spPr>
        </p:pic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59B42448-ED7E-4EE0-9E87-6F53693A9EFF}"/>
                </a:ext>
              </a:extLst>
            </p:cNvPr>
            <p:cNvSpPr txBox="1"/>
            <p:nvPr/>
          </p:nvSpPr>
          <p:spPr>
            <a:xfrm>
              <a:off x="426054" y="5105366"/>
              <a:ext cx="3138406" cy="1323439"/>
            </a:xfrm>
            <a:prstGeom prst="rect">
              <a:avLst/>
            </a:prstGeom>
            <a:noFill/>
            <a:ln w="19050">
              <a:noFill/>
            </a:ln>
          </p:spPr>
          <p:txBody>
            <a:bodyPr wrap="square" rtlCol="0">
              <a:spAutoFit/>
            </a:bodyPr>
            <a:lstStyle/>
            <a:p>
              <a:pPr algn="ctr" defTabSz="914400"/>
              <a:r>
                <a:rPr lang="en-MY" sz="1600" dirty="0">
                  <a:latin typeface="Arial Black" panose="020B0A04020102020204" pitchFamily="34" charset="0"/>
                </a:rPr>
                <a:t>JOM BERSAMA KITA PASTIKAN</a:t>
              </a:r>
            </a:p>
            <a:p>
              <a:pPr algn="ctr" defTabSz="914400"/>
              <a:r>
                <a:rPr lang="en-MY" sz="1600" dirty="0">
                  <a:solidFill>
                    <a:srgbClr val="FF0000"/>
                  </a:solidFill>
                  <a:latin typeface="Arial Black" panose="020B0A04020102020204" pitchFamily="34" charset="0"/>
                </a:rPr>
                <a:t>SISA MAKANAN </a:t>
              </a:r>
            </a:p>
            <a:p>
              <a:pPr algn="ctr" defTabSz="914400"/>
              <a:r>
                <a:rPr lang="en-MY" sz="1600" dirty="0">
                  <a:solidFill>
                    <a:srgbClr val="FF0000"/>
                  </a:solidFill>
                  <a:latin typeface="Arial Black" panose="020B0A04020102020204" pitchFamily="34" charset="0"/>
                </a:rPr>
                <a:t>DIBERSIHKAN </a:t>
              </a:r>
            </a:p>
            <a:p>
              <a:pPr algn="ctr" defTabSz="914400"/>
              <a:r>
                <a:rPr lang="en-MY" sz="1600" dirty="0">
                  <a:solidFill>
                    <a:prstClr val="black"/>
                  </a:solidFill>
                  <a:latin typeface="Arial Black" panose="020B0A04020102020204" pitchFamily="34" charset="0"/>
                </a:rPr>
                <a:t>SEBELUM BEREDAR</a:t>
              </a:r>
              <a:endParaRPr lang="id-ID" sz="1600" dirty="0">
                <a:solidFill>
                  <a:prstClr val="black"/>
                </a:solidFill>
                <a:latin typeface="Arial Black" panose="020B0A04020102020204" pitchFamily="34" charset="0"/>
              </a:endParaRPr>
            </a:p>
          </p:txBody>
        </p:sp>
      </p:grpSp>
      <p:sp>
        <p:nvSpPr>
          <p:cNvPr id="24" name="Rectangle 23">
            <a:extLst>
              <a:ext uri="{FF2B5EF4-FFF2-40B4-BE49-F238E27FC236}">
                <a16:creationId xmlns:a16="http://schemas.microsoft.com/office/drawing/2014/main" id="{DC333515-A0F8-460E-9197-4F4B37E597E6}"/>
              </a:ext>
            </a:extLst>
          </p:cNvPr>
          <p:cNvSpPr/>
          <p:nvPr/>
        </p:nvSpPr>
        <p:spPr>
          <a:xfrm>
            <a:off x="188641" y="1190398"/>
            <a:ext cx="3615167" cy="3934513"/>
          </a:xfrm>
          <a:prstGeom prst="rect">
            <a:avLst/>
          </a:prstGeom>
          <a:noFill/>
          <a:ln w="101600" cmpd="thickThin">
            <a:solidFill>
              <a:srgbClr val="0070C0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914400"/>
            <a:endParaRPr lang="id-ID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5FC7F5C8-934C-47B9-9EE9-535AE53BB801}"/>
              </a:ext>
            </a:extLst>
          </p:cNvPr>
          <p:cNvSpPr txBox="1"/>
          <p:nvPr/>
        </p:nvSpPr>
        <p:spPr>
          <a:xfrm>
            <a:off x="1058142" y="8813258"/>
            <a:ext cx="1874232" cy="338554"/>
          </a:xfrm>
          <a:prstGeom prst="rect">
            <a:avLst/>
          </a:prstGeom>
          <a:noFill/>
        </p:spPr>
        <p:txBody>
          <a:bodyPr vert="horz" wrap="none" rtlCol="0">
            <a:spAutoFit/>
          </a:bodyPr>
          <a:lstStyle/>
          <a:p>
            <a:pPr algn="ctr" defTabSz="914400"/>
            <a:r>
              <a:rPr lang="en-MY" sz="1600" dirty="0">
                <a:solidFill>
                  <a:prstClr val="black"/>
                </a:solidFill>
                <a:latin typeface="Arial Black" panose="020B0A04020102020204" pitchFamily="34" charset="0"/>
              </a:rPr>
              <a:t>TERIMA KASIH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1ED8639E-A5E6-47EC-9CFD-1AA3433FF4E9}"/>
              </a:ext>
            </a:extLst>
          </p:cNvPr>
          <p:cNvSpPr txBox="1"/>
          <p:nvPr/>
        </p:nvSpPr>
        <p:spPr>
          <a:xfrm>
            <a:off x="1053672" y="4610707"/>
            <a:ext cx="1874232" cy="338554"/>
          </a:xfrm>
          <a:prstGeom prst="rect">
            <a:avLst/>
          </a:prstGeom>
          <a:noFill/>
        </p:spPr>
        <p:txBody>
          <a:bodyPr vert="horz" wrap="none" rtlCol="0">
            <a:spAutoFit/>
          </a:bodyPr>
          <a:lstStyle/>
          <a:p>
            <a:pPr algn="ctr"/>
            <a:r>
              <a:rPr lang="en-MY" sz="1600" dirty="0">
                <a:solidFill>
                  <a:prstClr val="black"/>
                </a:solidFill>
                <a:latin typeface="Arial Black" panose="020B0A04020102020204" pitchFamily="34" charset="0"/>
              </a:rPr>
              <a:t>TERIMA KASIH</a:t>
            </a:r>
          </a:p>
        </p:txBody>
      </p:sp>
    </p:spTree>
    <p:extLst>
      <p:ext uri="{BB962C8B-B14F-4D97-AF65-F5344CB8AC3E}">
        <p14:creationId xmlns:p14="http://schemas.microsoft.com/office/powerpoint/2010/main" val="13465785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188673" y="612693"/>
            <a:ext cx="8887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914400"/>
            <a:r>
              <a:rPr lang="ms-MY" b="1" dirty="0">
                <a:solidFill>
                  <a:prstClr val="black"/>
                </a:solidFill>
                <a:latin typeface="Calibri"/>
              </a:rPr>
              <a:t>PANTRI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6BCAD77-CDEB-43DD-BECB-F65AEF1E7E7D}"/>
              </a:ext>
            </a:extLst>
          </p:cNvPr>
          <p:cNvSpPr txBox="1"/>
          <p:nvPr/>
        </p:nvSpPr>
        <p:spPr>
          <a:xfrm>
            <a:off x="120400" y="4520952"/>
            <a:ext cx="6480720" cy="1015663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r" defTabSz="914400"/>
            <a:r>
              <a:rPr lang="ms-MY" sz="2000">
                <a:solidFill>
                  <a:srgbClr val="FF0000"/>
                </a:solidFill>
                <a:latin typeface="Calibri"/>
              </a:rPr>
              <a:t>BORDER </a:t>
            </a:r>
          </a:p>
          <a:p>
            <a:pPr algn="r" defTabSz="914400"/>
            <a:r>
              <a:rPr lang="ms-MY" sz="2000">
                <a:solidFill>
                  <a:srgbClr val="FF0000"/>
                </a:solidFill>
                <a:latin typeface="Calibri"/>
              </a:rPr>
              <a:t>MENGGUNAPAKAI </a:t>
            </a:r>
          </a:p>
          <a:p>
            <a:pPr algn="r" defTabSz="914400"/>
            <a:r>
              <a:rPr lang="ms-MY" sz="2000">
                <a:solidFill>
                  <a:srgbClr val="FF0000"/>
                </a:solidFill>
                <a:latin typeface="Calibri"/>
              </a:rPr>
              <a:t>WARNA STANDARD ZON</a:t>
            </a:r>
            <a:endParaRPr lang="ms-MY" sz="2000" dirty="0">
              <a:solidFill>
                <a:srgbClr val="FF0000"/>
              </a:solidFill>
              <a:latin typeface="Calibri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7EE122E4-E510-4143-80DB-553452E7D2D0}"/>
              </a:ext>
            </a:extLst>
          </p:cNvPr>
          <p:cNvSpPr txBox="1"/>
          <p:nvPr/>
        </p:nvSpPr>
        <p:spPr>
          <a:xfrm>
            <a:off x="188640" y="155109"/>
            <a:ext cx="867995" cy="36933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ms-MY">
                <a:solidFill>
                  <a:srgbClr val="FF0000"/>
                </a:solidFill>
              </a:rPr>
              <a:t>Contoh</a:t>
            </a:r>
            <a:endParaRPr lang="ms-MY" dirty="0">
              <a:solidFill>
                <a:srgbClr val="FF0000"/>
              </a:solidFill>
            </a:endParaRP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813CE6F3-C045-4636-A8F1-4B961A9034B4}"/>
              </a:ext>
            </a:extLst>
          </p:cNvPr>
          <p:cNvGrpSpPr/>
          <p:nvPr/>
        </p:nvGrpSpPr>
        <p:grpSpPr>
          <a:xfrm>
            <a:off x="213613" y="1136577"/>
            <a:ext cx="3615167" cy="3934514"/>
            <a:chOff x="188640" y="4932040"/>
            <a:chExt cx="3615167" cy="3934513"/>
          </a:xfrm>
        </p:grpSpPr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9C857FFD-BD45-48D9-A28E-09F3023381E1}"/>
                </a:ext>
              </a:extLst>
            </p:cNvPr>
            <p:cNvSpPr/>
            <p:nvPr/>
          </p:nvSpPr>
          <p:spPr>
            <a:xfrm>
              <a:off x="188640" y="4932040"/>
              <a:ext cx="3615167" cy="3934513"/>
            </a:xfrm>
            <a:prstGeom prst="rect">
              <a:avLst/>
            </a:prstGeom>
            <a:noFill/>
            <a:ln w="101600" cmpd="thickThin">
              <a:solidFill>
                <a:srgbClr val="00B050"/>
              </a:solidFill>
            </a:ln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 defTabSz="914400"/>
              <a:endParaRPr lang="id-ID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E48B5F75-E0CA-46AA-912D-949CF6EBCAF0}"/>
                </a:ext>
              </a:extLst>
            </p:cNvPr>
            <p:cNvSpPr txBox="1"/>
            <p:nvPr/>
          </p:nvSpPr>
          <p:spPr>
            <a:xfrm>
              <a:off x="490304" y="5101129"/>
              <a:ext cx="3011838" cy="1077218"/>
            </a:xfrm>
            <a:prstGeom prst="rect">
              <a:avLst/>
            </a:prstGeom>
            <a:noFill/>
            <a:ln w="19050">
              <a:noFill/>
            </a:ln>
          </p:spPr>
          <p:txBody>
            <a:bodyPr wrap="square" rtlCol="0">
              <a:spAutoFit/>
            </a:bodyPr>
            <a:lstStyle/>
            <a:p>
              <a:pPr algn="ctr" defTabSz="914400"/>
              <a:r>
                <a:rPr lang="ms-MY" sz="1600" dirty="0">
                  <a:latin typeface="Arial Black" panose="020B0A04020102020204" pitchFamily="34" charset="0"/>
                </a:rPr>
                <a:t>JOM BERSAMA KITA </a:t>
              </a:r>
            </a:p>
            <a:p>
              <a:pPr algn="ctr" defTabSz="914400"/>
              <a:r>
                <a:rPr lang="ms-MY" sz="1600" dirty="0">
                  <a:latin typeface="Arial Black" panose="020B0A04020102020204" pitchFamily="34" charset="0"/>
                </a:rPr>
                <a:t>PASTIKAN </a:t>
              </a:r>
            </a:p>
            <a:p>
              <a:pPr algn="ctr" defTabSz="914400"/>
              <a:r>
                <a:rPr lang="en-MY" sz="1600" i="1" dirty="0">
                  <a:solidFill>
                    <a:srgbClr val="FF0000"/>
                  </a:solidFill>
                  <a:latin typeface="Arial Black" panose="020B0A04020102020204" pitchFamily="34" charset="0"/>
                </a:rPr>
                <a:t>MICROWAVE</a:t>
              </a:r>
              <a:r>
                <a:rPr lang="en-MY" sz="1600" dirty="0">
                  <a:solidFill>
                    <a:srgbClr val="FF0000"/>
                  </a:solidFill>
                  <a:latin typeface="Arial Black" panose="020B0A04020102020204" pitchFamily="34" charset="0"/>
                </a:rPr>
                <a:t> BERSIH </a:t>
              </a:r>
            </a:p>
            <a:p>
              <a:pPr algn="ctr" defTabSz="914400"/>
              <a:r>
                <a:rPr lang="en-MY" sz="1600" dirty="0">
                  <a:solidFill>
                    <a:prstClr val="black"/>
                  </a:solidFill>
                  <a:latin typeface="Arial Black" panose="020B0A04020102020204" pitchFamily="34" charset="0"/>
                </a:rPr>
                <a:t>SELEPAS DIGUNAKAN</a:t>
              </a:r>
              <a:endParaRPr lang="id-ID" sz="1600" dirty="0">
                <a:solidFill>
                  <a:prstClr val="black"/>
                </a:solidFill>
                <a:latin typeface="Arial Black" panose="020B0A04020102020204" pitchFamily="34" charset="0"/>
              </a:endParaRPr>
            </a:p>
          </p:txBody>
        </p:sp>
        <p:pic>
          <p:nvPicPr>
            <p:cNvPr id="19" name="Picture 2">
              <a:extLst>
                <a:ext uri="{FF2B5EF4-FFF2-40B4-BE49-F238E27FC236}">
                  <a16:creationId xmlns:a16="http://schemas.microsoft.com/office/drawing/2014/main" id="{694E7AC2-136B-4BBB-BAAD-0AB8B9CB7113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7501" t="10132" r="7156"/>
            <a:stretch/>
          </p:blipFill>
          <p:spPr bwMode="auto">
            <a:xfrm>
              <a:off x="556516" y="6260235"/>
              <a:ext cx="2945626" cy="1944988"/>
            </a:xfrm>
            <a:prstGeom prst="roundRect">
              <a:avLst>
                <a:gd name="adj" fmla="val 8594"/>
              </a:avLst>
            </a:prstGeom>
            <a:solidFill>
              <a:srgbClr val="FFFFFF">
                <a:shade val="85000"/>
              </a:srgbClr>
            </a:solidFill>
            <a:ln>
              <a:noFill/>
            </a:ln>
            <a:effectLst/>
            <a:extLst/>
          </p:spPr>
        </p:pic>
      </p:grpSp>
      <p:sp>
        <p:nvSpPr>
          <p:cNvPr id="20" name="TextBox 19">
            <a:extLst>
              <a:ext uri="{FF2B5EF4-FFF2-40B4-BE49-F238E27FC236}">
                <a16:creationId xmlns:a16="http://schemas.microsoft.com/office/drawing/2014/main" id="{8F0599F7-EA42-4083-8306-286FC0810610}"/>
              </a:ext>
            </a:extLst>
          </p:cNvPr>
          <p:cNvSpPr txBox="1"/>
          <p:nvPr/>
        </p:nvSpPr>
        <p:spPr>
          <a:xfrm>
            <a:off x="1084081" y="4523368"/>
            <a:ext cx="1874231" cy="338554"/>
          </a:xfrm>
          <a:prstGeom prst="rect">
            <a:avLst/>
          </a:prstGeom>
          <a:noFill/>
        </p:spPr>
        <p:txBody>
          <a:bodyPr vert="horz" wrap="none" rtlCol="0">
            <a:spAutoFit/>
          </a:bodyPr>
          <a:lstStyle/>
          <a:p>
            <a:pPr algn="ctr" defTabSz="914400"/>
            <a:r>
              <a:rPr lang="en-MY" sz="1600" dirty="0">
                <a:solidFill>
                  <a:prstClr val="black"/>
                </a:solidFill>
                <a:latin typeface="Arial Black" panose="020B0A04020102020204" pitchFamily="34" charset="0"/>
              </a:rPr>
              <a:t>TERIMA KASIH</a:t>
            </a:r>
          </a:p>
        </p:txBody>
      </p:sp>
    </p:spTree>
    <p:extLst>
      <p:ext uri="{BB962C8B-B14F-4D97-AF65-F5344CB8AC3E}">
        <p14:creationId xmlns:p14="http://schemas.microsoft.com/office/powerpoint/2010/main" val="38026889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>
            <a:extLst>
              <a:ext uri="{FF2B5EF4-FFF2-40B4-BE49-F238E27FC236}">
                <a16:creationId xmlns:a16="http://schemas.microsoft.com/office/drawing/2014/main" id="{9B386026-EB73-4BAB-8F0E-1313BA46FF2B}"/>
              </a:ext>
            </a:extLst>
          </p:cNvPr>
          <p:cNvSpPr txBox="1"/>
          <p:nvPr/>
        </p:nvSpPr>
        <p:spPr>
          <a:xfrm>
            <a:off x="228587" y="1381882"/>
            <a:ext cx="3533340" cy="1077218"/>
          </a:xfrm>
          <a:prstGeom prst="rect">
            <a:avLst/>
          </a:prstGeom>
          <a:noFill/>
          <a:ln w="19050">
            <a:noFill/>
          </a:ln>
        </p:spPr>
        <p:txBody>
          <a:bodyPr wrap="none" rtlCol="0">
            <a:spAutoFit/>
          </a:bodyPr>
          <a:lstStyle/>
          <a:p>
            <a:pPr algn="ctr" defTabSz="914400"/>
            <a:r>
              <a:rPr lang="ms-MY" sz="1600" dirty="0">
                <a:latin typeface="Arial Black" panose="020B0A04020102020204" pitchFamily="34" charset="0"/>
              </a:rPr>
              <a:t>JOM BERSAMA KITA </a:t>
            </a:r>
          </a:p>
          <a:p>
            <a:pPr algn="ctr" defTabSz="914400"/>
            <a:r>
              <a:rPr lang="ms-MY" sz="1600" dirty="0">
                <a:latin typeface="Arial Black" panose="020B0A04020102020204" pitchFamily="34" charset="0"/>
              </a:rPr>
              <a:t>PASTIKAN </a:t>
            </a:r>
            <a:r>
              <a:rPr lang="ms-MY" sz="1600" dirty="0">
                <a:solidFill>
                  <a:srgbClr val="FF0000"/>
                </a:solidFill>
                <a:latin typeface="Arial Black" panose="020B0A04020102020204" pitchFamily="34" charset="0"/>
              </a:rPr>
              <a:t>TIADA</a:t>
            </a:r>
          </a:p>
          <a:p>
            <a:pPr algn="ctr" defTabSz="914400"/>
            <a:r>
              <a:rPr lang="ms-MY" sz="1600" dirty="0">
                <a:solidFill>
                  <a:srgbClr val="FF0000"/>
                </a:solidFill>
                <a:latin typeface="Arial Black" panose="020B0A04020102020204" pitchFamily="34" charset="0"/>
              </a:rPr>
              <a:t>PINGGAN MANGKUK  &amp; SISA </a:t>
            </a:r>
          </a:p>
          <a:p>
            <a:pPr algn="ctr" defTabSz="914400"/>
            <a:r>
              <a:rPr lang="ms-MY" sz="1600" dirty="0">
                <a:solidFill>
                  <a:srgbClr val="FF0000"/>
                </a:solidFill>
                <a:latin typeface="Arial Black" panose="020B0A04020102020204" pitchFamily="34" charset="0"/>
              </a:rPr>
              <a:t>KOTORAN</a:t>
            </a:r>
            <a:r>
              <a:rPr lang="ms-MY" sz="1600" dirty="0">
                <a:latin typeface="Arial Black" panose="020B0A04020102020204" pitchFamily="34" charset="0"/>
              </a:rPr>
              <a:t> DALAM SINKI INI</a:t>
            </a:r>
          </a:p>
        </p:txBody>
      </p:sp>
      <p:pic>
        <p:nvPicPr>
          <p:cNvPr id="14" name="Picture 2">
            <a:extLst>
              <a:ext uri="{FF2B5EF4-FFF2-40B4-BE49-F238E27FC236}">
                <a16:creationId xmlns:a16="http://schemas.microsoft.com/office/drawing/2014/main" id="{7713A53E-15E7-40AF-9B9C-043E92AFB04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66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1244" y="2572018"/>
            <a:ext cx="2728028" cy="189852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8" name="Group 17">
            <a:extLst>
              <a:ext uri="{FF2B5EF4-FFF2-40B4-BE49-F238E27FC236}">
                <a16:creationId xmlns:a16="http://schemas.microsoft.com/office/drawing/2014/main" id="{809A0F51-96FD-4B45-A7D2-932DEA684A86}"/>
              </a:ext>
            </a:extLst>
          </p:cNvPr>
          <p:cNvGrpSpPr/>
          <p:nvPr/>
        </p:nvGrpSpPr>
        <p:grpSpPr>
          <a:xfrm>
            <a:off x="188641" y="5313042"/>
            <a:ext cx="3615167" cy="3934513"/>
            <a:chOff x="188640" y="4932040"/>
            <a:chExt cx="3615167" cy="3934512"/>
          </a:xfrm>
        </p:grpSpPr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6B94569F-E2C6-44C4-B45C-1AACBCC60C9B}"/>
                </a:ext>
              </a:extLst>
            </p:cNvPr>
            <p:cNvSpPr/>
            <p:nvPr/>
          </p:nvSpPr>
          <p:spPr>
            <a:xfrm>
              <a:off x="188640" y="4932040"/>
              <a:ext cx="3615167" cy="3934512"/>
            </a:xfrm>
            <a:prstGeom prst="rect">
              <a:avLst/>
            </a:prstGeom>
            <a:noFill/>
            <a:ln w="101600" cmpd="thickThin">
              <a:solidFill>
                <a:srgbClr val="00B050"/>
              </a:solidFill>
            </a:ln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 defTabSz="914400"/>
              <a:endParaRPr lang="id-ID" sz="1600" dirty="0">
                <a:solidFill>
                  <a:prstClr val="black"/>
                </a:solidFill>
                <a:latin typeface="Calibri"/>
              </a:endParaRPr>
            </a:p>
          </p:txBody>
        </p:sp>
        <p:pic>
          <p:nvPicPr>
            <p:cNvPr id="20" name="Picture 5">
              <a:extLst>
                <a:ext uri="{FF2B5EF4-FFF2-40B4-BE49-F238E27FC236}">
                  <a16:creationId xmlns:a16="http://schemas.microsoft.com/office/drawing/2014/main" id="{24FF5310-3B6C-4710-A5AA-2E51CF04E431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478" r="18903" b="11371"/>
            <a:stretch/>
          </p:blipFill>
          <p:spPr bwMode="auto">
            <a:xfrm>
              <a:off x="631243" y="6456101"/>
              <a:ext cx="2728028" cy="1876932"/>
            </a:xfrm>
            <a:prstGeom prst="roundRect">
              <a:avLst>
                <a:gd name="adj" fmla="val 8594"/>
              </a:avLst>
            </a:prstGeom>
            <a:solidFill>
              <a:srgbClr val="FFFFFF">
                <a:shade val="85000"/>
              </a:srgbClr>
            </a:solidFill>
            <a:ln>
              <a:noFill/>
            </a:ln>
            <a:effectLst/>
            <a:extLst/>
          </p:spPr>
        </p:pic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37F299EE-C71B-481A-ADCF-6FB80DC94A83}"/>
                </a:ext>
              </a:extLst>
            </p:cNvPr>
            <p:cNvSpPr txBox="1"/>
            <p:nvPr/>
          </p:nvSpPr>
          <p:spPr>
            <a:xfrm>
              <a:off x="426054" y="5105366"/>
              <a:ext cx="3138406" cy="1323439"/>
            </a:xfrm>
            <a:prstGeom prst="rect">
              <a:avLst/>
            </a:prstGeom>
            <a:noFill/>
            <a:ln w="19050">
              <a:noFill/>
            </a:ln>
          </p:spPr>
          <p:txBody>
            <a:bodyPr wrap="square" rtlCol="0">
              <a:spAutoFit/>
            </a:bodyPr>
            <a:lstStyle/>
            <a:p>
              <a:pPr algn="ctr" defTabSz="914400"/>
              <a:r>
                <a:rPr lang="en-MY" sz="1600" dirty="0">
                  <a:latin typeface="Arial Black" panose="020B0A04020102020204" pitchFamily="34" charset="0"/>
                </a:rPr>
                <a:t>JOM BERSAMA KITA PASTIKAN</a:t>
              </a:r>
            </a:p>
            <a:p>
              <a:pPr algn="ctr" defTabSz="914400"/>
              <a:r>
                <a:rPr lang="en-MY" sz="1600" dirty="0">
                  <a:solidFill>
                    <a:srgbClr val="FF0000"/>
                  </a:solidFill>
                  <a:latin typeface="Arial Black" panose="020B0A04020102020204" pitchFamily="34" charset="0"/>
                </a:rPr>
                <a:t>SISA MAKANAN </a:t>
              </a:r>
            </a:p>
            <a:p>
              <a:pPr algn="ctr" defTabSz="914400"/>
              <a:r>
                <a:rPr lang="en-MY" sz="1600" dirty="0">
                  <a:solidFill>
                    <a:srgbClr val="FF0000"/>
                  </a:solidFill>
                  <a:latin typeface="Arial Black" panose="020B0A04020102020204" pitchFamily="34" charset="0"/>
                </a:rPr>
                <a:t>DIBERSIHKAN </a:t>
              </a:r>
            </a:p>
            <a:p>
              <a:pPr algn="ctr" defTabSz="914400"/>
              <a:r>
                <a:rPr lang="en-MY" sz="1600" dirty="0">
                  <a:solidFill>
                    <a:prstClr val="black"/>
                  </a:solidFill>
                  <a:latin typeface="Arial Black" panose="020B0A04020102020204" pitchFamily="34" charset="0"/>
                </a:rPr>
                <a:t>SEBELUM BEREDAR</a:t>
              </a:r>
              <a:endParaRPr lang="id-ID" sz="1600" dirty="0">
                <a:solidFill>
                  <a:prstClr val="black"/>
                </a:solidFill>
                <a:latin typeface="Arial Black" panose="020B0A04020102020204" pitchFamily="34" charset="0"/>
              </a:endParaRPr>
            </a:p>
          </p:txBody>
        </p:sp>
      </p:grpSp>
      <p:sp>
        <p:nvSpPr>
          <p:cNvPr id="23" name="Rectangle 22">
            <a:extLst>
              <a:ext uri="{FF2B5EF4-FFF2-40B4-BE49-F238E27FC236}">
                <a16:creationId xmlns:a16="http://schemas.microsoft.com/office/drawing/2014/main" id="{EF770BBA-DF80-4897-A0A4-8588FEFE286F}"/>
              </a:ext>
            </a:extLst>
          </p:cNvPr>
          <p:cNvSpPr/>
          <p:nvPr/>
        </p:nvSpPr>
        <p:spPr>
          <a:xfrm>
            <a:off x="188641" y="1190398"/>
            <a:ext cx="3615167" cy="3934513"/>
          </a:xfrm>
          <a:prstGeom prst="rect">
            <a:avLst/>
          </a:prstGeom>
          <a:noFill/>
          <a:ln w="101600" cmpd="thickThin">
            <a:solidFill>
              <a:srgbClr val="0070C0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914400"/>
            <a:endParaRPr lang="id-ID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0D7BF093-BD3A-4784-B8CE-230755B00A1F}"/>
              </a:ext>
            </a:extLst>
          </p:cNvPr>
          <p:cNvSpPr txBox="1"/>
          <p:nvPr/>
        </p:nvSpPr>
        <p:spPr>
          <a:xfrm>
            <a:off x="1058142" y="8813258"/>
            <a:ext cx="1874232" cy="338554"/>
          </a:xfrm>
          <a:prstGeom prst="rect">
            <a:avLst/>
          </a:prstGeom>
          <a:noFill/>
        </p:spPr>
        <p:txBody>
          <a:bodyPr vert="horz" wrap="none" rtlCol="0">
            <a:spAutoFit/>
          </a:bodyPr>
          <a:lstStyle/>
          <a:p>
            <a:pPr algn="ctr" defTabSz="914400"/>
            <a:r>
              <a:rPr lang="en-MY" sz="1600" dirty="0">
                <a:solidFill>
                  <a:prstClr val="black"/>
                </a:solidFill>
                <a:latin typeface="Arial Black" panose="020B0A04020102020204" pitchFamily="34" charset="0"/>
              </a:rPr>
              <a:t>TERIMA KASIH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DC0B8F25-EBE6-4E75-9708-D463E5DF9F38}"/>
              </a:ext>
            </a:extLst>
          </p:cNvPr>
          <p:cNvSpPr txBox="1"/>
          <p:nvPr/>
        </p:nvSpPr>
        <p:spPr>
          <a:xfrm>
            <a:off x="1053672" y="4610707"/>
            <a:ext cx="1874232" cy="338554"/>
          </a:xfrm>
          <a:prstGeom prst="rect">
            <a:avLst/>
          </a:prstGeom>
          <a:noFill/>
        </p:spPr>
        <p:txBody>
          <a:bodyPr vert="horz" wrap="none" rtlCol="0">
            <a:spAutoFit/>
          </a:bodyPr>
          <a:lstStyle/>
          <a:p>
            <a:pPr algn="ctr"/>
            <a:r>
              <a:rPr lang="en-MY" sz="1600" dirty="0">
                <a:solidFill>
                  <a:prstClr val="black"/>
                </a:solidFill>
                <a:latin typeface="Arial Black" panose="020B0A04020102020204" pitchFamily="34" charset="0"/>
              </a:rPr>
              <a:t>TERIMA KASIH</a:t>
            </a:r>
          </a:p>
        </p:txBody>
      </p:sp>
    </p:spTree>
    <p:extLst>
      <p:ext uri="{BB962C8B-B14F-4D97-AF65-F5344CB8AC3E}">
        <p14:creationId xmlns:p14="http://schemas.microsoft.com/office/powerpoint/2010/main" val="42441027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188673" y="612693"/>
            <a:ext cx="8887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914400"/>
            <a:r>
              <a:rPr lang="ms-MY" b="1" dirty="0">
                <a:solidFill>
                  <a:prstClr val="black"/>
                </a:solidFill>
                <a:latin typeface="Calibri"/>
              </a:rPr>
              <a:t>PANTRI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213613" y="1136577"/>
            <a:ext cx="3615167" cy="3934514"/>
            <a:chOff x="188640" y="4932040"/>
            <a:chExt cx="3615167" cy="3934513"/>
          </a:xfrm>
        </p:grpSpPr>
        <p:sp>
          <p:nvSpPr>
            <p:cNvPr id="17" name="Rectangle 16"/>
            <p:cNvSpPr/>
            <p:nvPr/>
          </p:nvSpPr>
          <p:spPr>
            <a:xfrm>
              <a:off x="188640" y="4932040"/>
              <a:ext cx="3615167" cy="3934513"/>
            </a:xfrm>
            <a:prstGeom prst="rect">
              <a:avLst/>
            </a:prstGeom>
            <a:noFill/>
            <a:ln w="101600" cmpd="thickThin">
              <a:solidFill>
                <a:srgbClr val="00B050"/>
              </a:solidFill>
            </a:ln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 defTabSz="914400"/>
              <a:endParaRPr lang="id-ID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490304" y="5101129"/>
              <a:ext cx="3011838" cy="1077218"/>
            </a:xfrm>
            <a:prstGeom prst="rect">
              <a:avLst/>
            </a:prstGeom>
            <a:noFill/>
            <a:ln w="19050">
              <a:noFill/>
            </a:ln>
          </p:spPr>
          <p:txBody>
            <a:bodyPr wrap="square" rtlCol="0">
              <a:spAutoFit/>
            </a:bodyPr>
            <a:lstStyle/>
            <a:p>
              <a:pPr algn="ctr" defTabSz="914400"/>
              <a:r>
                <a:rPr lang="ms-MY" sz="1600" dirty="0">
                  <a:latin typeface="Arial Black" panose="020B0A04020102020204" pitchFamily="34" charset="0"/>
                </a:rPr>
                <a:t>JOM BERSAMA KITA </a:t>
              </a:r>
            </a:p>
            <a:p>
              <a:pPr algn="ctr" defTabSz="914400"/>
              <a:r>
                <a:rPr lang="ms-MY" sz="1600" dirty="0">
                  <a:latin typeface="Arial Black" panose="020B0A04020102020204" pitchFamily="34" charset="0"/>
                </a:rPr>
                <a:t>PASTIKAN </a:t>
              </a:r>
            </a:p>
            <a:p>
              <a:pPr algn="ctr" defTabSz="914400"/>
              <a:r>
                <a:rPr lang="en-MY" sz="1600" i="1" dirty="0">
                  <a:solidFill>
                    <a:srgbClr val="FF0000"/>
                  </a:solidFill>
                  <a:latin typeface="Arial Black" panose="020B0A04020102020204" pitchFamily="34" charset="0"/>
                </a:rPr>
                <a:t>MICROWAVE</a:t>
              </a:r>
              <a:r>
                <a:rPr lang="en-MY" sz="1600" dirty="0">
                  <a:solidFill>
                    <a:srgbClr val="FF0000"/>
                  </a:solidFill>
                  <a:latin typeface="Arial Black" panose="020B0A04020102020204" pitchFamily="34" charset="0"/>
                </a:rPr>
                <a:t> BERSIH </a:t>
              </a:r>
            </a:p>
            <a:p>
              <a:pPr algn="ctr" defTabSz="914400"/>
              <a:r>
                <a:rPr lang="en-MY" sz="1600" dirty="0">
                  <a:solidFill>
                    <a:prstClr val="black"/>
                  </a:solidFill>
                  <a:latin typeface="Arial Black" panose="020B0A04020102020204" pitchFamily="34" charset="0"/>
                </a:rPr>
                <a:t>SELEPAS DIGUNAKAN</a:t>
              </a:r>
              <a:endParaRPr lang="id-ID" sz="1600" dirty="0">
                <a:solidFill>
                  <a:prstClr val="black"/>
                </a:solidFill>
                <a:latin typeface="Arial Black" panose="020B0A04020102020204" pitchFamily="34" charset="0"/>
              </a:endParaRPr>
            </a:p>
          </p:txBody>
        </p:sp>
        <p:pic>
          <p:nvPicPr>
            <p:cNvPr id="3074" name="Picture 2"/>
            <p:cNvPicPr>
              <a:picLocks noChangeAspect="1" noChangeArrowheads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7501" t="10132" r="7156"/>
            <a:stretch/>
          </p:blipFill>
          <p:spPr bwMode="auto">
            <a:xfrm>
              <a:off x="556516" y="6260235"/>
              <a:ext cx="2945626" cy="1944988"/>
            </a:xfrm>
            <a:prstGeom prst="roundRect">
              <a:avLst>
                <a:gd name="adj" fmla="val 8594"/>
              </a:avLst>
            </a:prstGeom>
            <a:solidFill>
              <a:srgbClr val="FFFFFF">
                <a:shade val="85000"/>
              </a:srgbClr>
            </a:solidFill>
            <a:ln>
              <a:noFill/>
            </a:ln>
            <a:effectLst/>
            <a:extLst/>
          </p:spPr>
        </p:pic>
      </p:grpSp>
      <p:sp>
        <p:nvSpPr>
          <p:cNvPr id="8" name="TextBox 7">
            <a:extLst>
              <a:ext uri="{FF2B5EF4-FFF2-40B4-BE49-F238E27FC236}">
                <a16:creationId xmlns:a16="http://schemas.microsoft.com/office/drawing/2014/main" id="{F48B23DF-AB6D-4FCF-BDF2-B7AF9D42224E}"/>
              </a:ext>
            </a:extLst>
          </p:cNvPr>
          <p:cNvSpPr txBox="1"/>
          <p:nvPr/>
        </p:nvSpPr>
        <p:spPr>
          <a:xfrm>
            <a:off x="1084081" y="4523368"/>
            <a:ext cx="1874231" cy="338554"/>
          </a:xfrm>
          <a:prstGeom prst="rect">
            <a:avLst/>
          </a:prstGeom>
          <a:noFill/>
        </p:spPr>
        <p:txBody>
          <a:bodyPr vert="horz" wrap="none" rtlCol="0">
            <a:spAutoFit/>
          </a:bodyPr>
          <a:lstStyle/>
          <a:p>
            <a:pPr algn="ctr" defTabSz="914400"/>
            <a:r>
              <a:rPr lang="en-MY" sz="1600" dirty="0">
                <a:solidFill>
                  <a:prstClr val="black"/>
                </a:solidFill>
                <a:latin typeface="Arial Black" panose="020B0A04020102020204" pitchFamily="34" charset="0"/>
              </a:rPr>
              <a:t>TERIMA KASIH</a:t>
            </a:r>
          </a:p>
        </p:txBody>
      </p:sp>
    </p:spTree>
    <p:extLst>
      <p:ext uri="{BB962C8B-B14F-4D97-AF65-F5344CB8AC3E}">
        <p14:creationId xmlns:p14="http://schemas.microsoft.com/office/powerpoint/2010/main" val="3980707546"/>
      </p:ext>
    </p:extLst>
  </p:cSld>
  <p:clrMapOvr>
    <a:masterClrMapping/>
  </p:clrMapOvr>
</p:sld>
</file>

<file path=ppt/theme/theme1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4102</TotalTime>
  <Words>112</Words>
  <Application>Microsoft Office PowerPoint</Application>
  <PresentationFormat>A4 Paper (210x297 mm)</PresentationFormat>
  <Paragraphs>48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Aharoni</vt:lpstr>
      <vt:lpstr>Arial</vt:lpstr>
      <vt:lpstr>Arial Black</vt:lpstr>
      <vt:lpstr>Calibri</vt:lpstr>
      <vt:lpstr>2_Office Theme</vt:lpstr>
      <vt:lpstr>PERINGATAN JAGA KEBERSIHAN PANTRI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Muhammad Farhan Bin Hamid</dc:creator>
  <cp:lastModifiedBy>Hjh. Noor Lisa Rahmat</cp:lastModifiedBy>
  <cp:revision>185</cp:revision>
  <cp:lastPrinted>2022-12-21T01:53:11Z</cp:lastPrinted>
  <dcterms:created xsi:type="dcterms:W3CDTF">2022-04-21T06:32:20Z</dcterms:created>
  <dcterms:modified xsi:type="dcterms:W3CDTF">2023-09-15T07:16:03Z</dcterms:modified>
</cp:coreProperties>
</file>