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6"/>
  </p:notesMasterIdLst>
  <p:sldIdLst>
    <p:sldId id="315" r:id="rId3"/>
    <p:sldId id="278" r:id="rId4"/>
    <p:sldId id="334" r:id="rId5"/>
  </p:sldIdLst>
  <p:sldSz cx="6858000" cy="9906000" type="A4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907" autoAdjust="0"/>
    <p:restoredTop sz="94660"/>
  </p:normalViewPr>
  <p:slideViewPr>
    <p:cSldViewPr snapToGrid="0">
      <p:cViewPr varScale="1">
        <p:scale>
          <a:sx n="47" d="100"/>
          <a:sy n="47" d="100"/>
        </p:scale>
        <p:origin x="1740" y="5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3D79C-D173-4B88-AFE9-9A0974FAFA4D}" type="datetimeFigureOut">
              <a:rPr lang="en-MY" smtClean="0"/>
              <a:t>15/9/2023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55850" y="1162050"/>
            <a:ext cx="21717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73575"/>
            <a:ext cx="55054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D8797B-81C7-4EF5-A8A1-9E23D6DBAC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87625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349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84717-F7E5-42D0-AF92-14A37AD402A6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9990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2C467-43AF-44CB-BFE3-5D4856FFAFAC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85536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701"/>
            <a:ext cx="1157288" cy="11268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96" y="529701"/>
            <a:ext cx="3357563" cy="11268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715C-2744-490B-A948-6C42F7803870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89882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337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1179-35D2-4423-AC3C-69B263FD2648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78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5720-F92D-4405-85D6-B2C5BE5F880E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289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601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B367A-FED7-4893-9C44-A5845923E2E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224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87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8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70AAD-8E8C-4C72-9BF9-3D1D98C3BC85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805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5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5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813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13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841-4D31-4FD5-A330-B3C8AA066782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4256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9B95-F087-4E82-8911-2B9F6C46BCC8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9633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02E0-E128-4530-ACCC-96907D0ECA23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2505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44" y="394410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331" y="394462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44" y="2072979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A52CF-E9C0-4702-A756-086E628BF4B2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07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CB39-D99B-459D-A7A8-DFB8327069B4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182532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6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8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F0CF-F42E-4180-A199-3669C92438F1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877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A361-611A-4D39-A611-0EE400B4906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6231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701"/>
            <a:ext cx="1157288" cy="11268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96" y="529701"/>
            <a:ext cx="3357563" cy="11268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3A6DD-8554-42DF-BDCA-919979932D2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979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601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126A4-5CC8-4D1A-8B7A-148D8114E336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1531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87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8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A545A-2CA9-416D-9FAC-3094F68E9D6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98828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5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5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82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2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44EE-DD7D-42BC-9339-FB4BABFF576F}" type="datetime1">
              <a:rPr lang="id-ID" smtClean="0"/>
              <a:t>15/09/2023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0919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847D3-4D02-4664-BAED-66A9880DCBE9}" type="datetime1">
              <a:rPr lang="id-ID" smtClean="0"/>
              <a:t>15/09/2023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20862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E8557-30BD-464B-869F-2C86740D36FC}" type="datetime1">
              <a:rPr lang="id-ID" smtClean="0"/>
              <a:t>15/09/2023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2574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52" y="394410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339" y="394474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52" y="2072990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F08B5-5A64-4411-AB5D-9343C27C8C0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44206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6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8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6F31-C007-4835-AD4B-25325CCB5EE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03603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25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459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A9959-2118-46FF-A6F6-F6D8A67A21E8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459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459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62614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25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44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BD476-ADF4-4D50-AA65-9A2D7F4E277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447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44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000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" y="2219521"/>
            <a:ext cx="6172200" cy="1524000"/>
          </a:xfrm>
        </p:spPr>
        <p:txBody>
          <a:bodyPr>
            <a:noAutofit/>
          </a:bodyPr>
          <a:lstStyle/>
          <a:p>
            <a: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KESERAGAMAN </a:t>
            </a:r>
            <a:b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ETIKA</a:t>
            </a:r>
            <a:endParaRPr lang="ms-MY" sz="3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999" y="1038782"/>
            <a:ext cx="1966001" cy="812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D139950-E586-4AA0-91B7-BD86424BBE95}"/>
              </a:ext>
            </a:extLst>
          </p:cNvPr>
          <p:cNvSpPr txBox="1"/>
          <p:nvPr/>
        </p:nvSpPr>
        <p:spPr>
          <a:xfrm>
            <a:off x="650928" y="3886026"/>
            <a:ext cx="55561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b="1" u="sng" dirty="0"/>
              <a:t>Nota:</a:t>
            </a:r>
          </a:p>
          <a:p>
            <a:endParaRPr lang="ms-MY" b="1" u="sng" dirty="0"/>
          </a:p>
          <a:p>
            <a:pPr marL="342900" indent="-342900" defTabSz="914400">
              <a:buFont typeface="+mj-lt"/>
              <a:buAutoNum type="arabicPeriod"/>
            </a:pPr>
            <a:r>
              <a:rPr lang="ms-MY" b="1" dirty="0"/>
              <a:t>Warna di dalam kotak</a:t>
            </a:r>
            <a:r>
              <a:rPr lang="ms-MY" dirty="0"/>
              <a:t> Tajuk Keseragaman Etika perlu diubah mengikut </a:t>
            </a:r>
            <a:r>
              <a:rPr lang="ms-MY" b="1" dirty="0">
                <a:solidFill>
                  <a:srgbClr val="FF0000"/>
                </a:solidFill>
              </a:rPr>
              <a:t>Warna Standard Zon</a:t>
            </a:r>
            <a:r>
              <a:rPr lang="ms-MY" dirty="0"/>
              <a:t>; dan</a:t>
            </a:r>
          </a:p>
          <a:p>
            <a:pPr marL="342900" indent="-342900" defTabSz="914400">
              <a:buFont typeface="+mj-lt"/>
              <a:buAutoNum type="arabicPeriod"/>
            </a:pPr>
            <a:endParaRPr lang="ms-MY" dirty="0"/>
          </a:p>
          <a:p>
            <a:pPr marL="342900" indent="-342900" defTabSz="914400">
              <a:buFont typeface="+mj-lt"/>
              <a:buAutoNum type="arabicPeriod"/>
            </a:pPr>
            <a:r>
              <a:rPr lang="ms-MY" dirty="0"/>
              <a:t>Cetakan perlu </a:t>
            </a:r>
            <a:r>
              <a:rPr lang="ms-MY" dirty="0" err="1"/>
              <a:t>di</a:t>
            </a:r>
            <a:r>
              <a:rPr lang="ms-MY" i="1" dirty="0" err="1"/>
              <a:t>laminate</a:t>
            </a:r>
            <a:r>
              <a:rPr lang="ms-MY" dirty="0"/>
              <a:t> dan dipaparkan di tempat yang bersesuaian</a:t>
            </a:r>
          </a:p>
        </p:txBody>
      </p:sp>
    </p:spTree>
    <p:extLst>
      <p:ext uri="{BB962C8B-B14F-4D97-AF65-F5344CB8AC3E}">
        <p14:creationId xmlns:p14="http://schemas.microsoft.com/office/powerpoint/2010/main" val="2898131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71509" y="2910056"/>
            <a:ext cx="631195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ms-MY" b="1" dirty="0">
                <a:solidFill>
                  <a:prstClr val="black"/>
                </a:solidFill>
                <a:latin typeface="Calibri"/>
              </a:rPr>
              <a:t>Bersama kita pastikan:</a:t>
            </a:r>
          </a:p>
          <a:p>
            <a:pPr defTabSz="914400"/>
            <a:endParaRPr lang="ms-MY" b="1" dirty="0">
              <a:solidFill>
                <a:prstClr val="black"/>
              </a:solidFill>
              <a:latin typeface="Calibri"/>
            </a:endParaRPr>
          </a:p>
          <a:p>
            <a:pPr marL="285750" indent="-285750" defTabSz="914400"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bilik cetak berada dalam keadaan bersih dan teratur;</a:t>
            </a:r>
          </a:p>
          <a:p>
            <a:pPr defTabSz="914400"/>
            <a:endParaRPr lang="ms-MY" b="1" dirty="0">
              <a:solidFill>
                <a:prstClr val="black"/>
              </a:solidFill>
              <a:latin typeface="Calibri"/>
            </a:endParaRPr>
          </a:p>
          <a:p>
            <a:pPr marL="285750" indent="-285750" defTabSz="914400">
              <a:buFont typeface="Wingdings" panose="05000000000000000000" pitchFamily="2" charset="2"/>
              <a:buChar char="ü"/>
            </a:pPr>
            <a:r>
              <a:rPr lang="ms-MY" b="1" i="1" dirty="0">
                <a:solidFill>
                  <a:prstClr val="black"/>
                </a:solidFill>
                <a:latin typeface="Calibri"/>
              </a:rPr>
              <a:t>Standard </a:t>
            </a:r>
            <a:r>
              <a:rPr lang="ms-MY" b="1" i="1" dirty="0" err="1">
                <a:solidFill>
                  <a:prstClr val="black"/>
                </a:solidFill>
                <a:latin typeface="Calibri"/>
              </a:rPr>
              <a:t>Operating</a:t>
            </a:r>
            <a:r>
              <a:rPr lang="ms-MY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ms-MY" b="1" i="1" dirty="0" err="1">
                <a:solidFill>
                  <a:prstClr val="black"/>
                </a:solidFill>
                <a:latin typeface="Calibri"/>
              </a:rPr>
              <a:t>Procedure</a:t>
            </a:r>
            <a:r>
              <a:rPr lang="ms-MY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ms-MY" b="1" dirty="0">
                <a:solidFill>
                  <a:prstClr val="black"/>
                </a:solidFill>
                <a:latin typeface="Calibri"/>
              </a:rPr>
              <a:t>(SOP) dan tatacara penggunaan yang telah ditetapkan bagi setiap peralatan dipatuhi;</a:t>
            </a:r>
          </a:p>
          <a:p>
            <a:pPr defTabSz="914400"/>
            <a:endParaRPr lang="ms-MY" b="1" dirty="0">
              <a:solidFill>
                <a:prstClr val="black"/>
              </a:solidFill>
              <a:latin typeface="Calibri"/>
            </a:endParaRPr>
          </a:p>
          <a:p>
            <a:pPr marL="285750" indent="-285750" defTabSz="914400"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sebarang kerosakan mesin pencetak dilaporkan kepada pegawai bertanggungjawab dengan segera;</a:t>
            </a:r>
          </a:p>
          <a:p>
            <a:pPr defTabSz="914400"/>
            <a:endParaRPr lang="ms-MY" b="1" dirty="0">
              <a:solidFill>
                <a:prstClr val="black"/>
              </a:solidFill>
              <a:latin typeface="Calibri"/>
            </a:endParaRPr>
          </a:p>
          <a:p>
            <a:pPr marL="285750" indent="-285750" defTabSz="914400"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sampah (seperti kertas dan dawai kokot) dibuang ke dalam tong sampah yang disediakan;</a:t>
            </a:r>
          </a:p>
          <a:p>
            <a:pPr defTabSz="914400"/>
            <a:endParaRPr lang="ms-MY" b="1" dirty="0">
              <a:solidFill>
                <a:prstClr val="black"/>
              </a:solidFill>
              <a:latin typeface="Calibri"/>
            </a:endParaRPr>
          </a:p>
          <a:p>
            <a:pPr marL="285750" indent="-285750" defTabSz="914400"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cetakan dibuat di kedua-dua belah kertas untuk menjimatkan penggunaan kertas; dan</a:t>
            </a:r>
          </a:p>
          <a:p>
            <a:pPr defTabSz="914400"/>
            <a:endParaRPr lang="ms-MY" b="1" dirty="0">
              <a:solidFill>
                <a:prstClr val="black"/>
              </a:solidFill>
              <a:latin typeface="Calibri"/>
            </a:endParaRPr>
          </a:p>
          <a:p>
            <a:pPr marL="285750" indent="-285750" defTabSz="914400"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sila kembalikan semula peralatan / alat tulis ke tempat asalnya selepas digunakan.</a:t>
            </a:r>
          </a:p>
          <a:p>
            <a:pPr defTabSz="914400"/>
            <a:endParaRPr lang="ms-MY" b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076" y="748370"/>
            <a:ext cx="1872207" cy="73551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3600" y="114300"/>
            <a:ext cx="6627768" cy="9635490"/>
          </a:xfrm>
          <a:prstGeom prst="rect">
            <a:avLst/>
          </a:prstGeom>
          <a:noFill/>
          <a:ln w="101600" cmpd="thickThin">
            <a:solidFill>
              <a:srgbClr val="00206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451" y="1873661"/>
            <a:ext cx="6440065" cy="646331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ms-MY" sz="3600" dirty="0">
                <a:ln w="18415" cmpd="sng">
                  <a:solidFill>
                    <a:prstClr val="white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/>
              </a:rPr>
              <a:t>ETIKA PENGGUNAAN BILIK CETAK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49A8F98-B6FD-4B12-8671-34223D6E6E51}"/>
              </a:ext>
            </a:extLst>
          </p:cNvPr>
          <p:cNvSpPr/>
          <p:nvPr/>
        </p:nvSpPr>
        <p:spPr>
          <a:xfrm>
            <a:off x="260595" y="1846814"/>
            <a:ext cx="6336813" cy="106324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defTabSz="914400"/>
            <a:endParaRPr lang="en-MY" dirty="0">
              <a:solidFill>
                <a:srgbClr val="FF0000"/>
              </a:solidFill>
              <a:latin typeface="Calibri"/>
            </a:endParaRPr>
          </a:p>
          <a:p>
            <a:pPr algn="ctr" defTabSz="914400"/>
            <a:r>
              <a:rPr lang="en-MY" dirty="0">
                <a:solidFill>
                  <a:srgbClr val="FF0000"/>
                </a:solidFill>
                <a:latin typeface="Calibri"/>
              </a:rPr>
              <a:t>MENGIKUT WARNA STANDARD ZON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5E028D-87EB-4AD7-870A-0EA808E380E1}"/>
              </a:ext>
            </a:extLst>
          </p:cNvPr>
          <p:cNvSpPr txBox="1"/>
          <p:nvPr/>
        </p:nvSpPr>
        <p:spPr>
          <a:xfrm>
            <a:off x="271509" y="277344"/>
            <a:ext cx="86799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ms-MY">
                <a:solidFill>
                  <a:srgbClr val="FF0000"/>
                </a:solidFill>
              </a:rPr>
              <a:t>Contoh</a:t>
            </a:r>
            <a:endParaRPr lang="ms-MY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754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71509" y="2910056"/>
            <a:ext cx="631195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ms-MY" b="1" dirty="0">
                <a:solidFill>
                  <a:prstClr val="black"/>
                </a:solidFill>
                <a:latin typeface="Calibri"/>
              </a:rPr>
              <a:t>Bersama kita pastikan:</a:t>
            </a:r>
          </a:p>
          <a:p>
            <a:pPr defTabSz="914400"/>
            <a:endParaRPr lang="ms-MY" b="1" dirty="0">
              <a:solidFill>
                <a:prstClr val="black"/>
              </a:solidFill>
              <a:latin typeface="Calibri"/>
            </a:endParaRPr>
          </a:p>
          <a:p>
            <a:pPr marL="285750" indent="-285750" defTabSz="914400"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bilik cetak berada dalam keadaan bersih dan teratur;</a:t>
            </a:r>
          </a:p>
          <a:p>
            <a:pPr defTabSz="914400"/>
            <a:endParaRPr lang="ms-MY" b="1" dirty="0">
              <a:solidFill>
                <a:prstClr val="black"/>
              </a:solidFill>
              <a:latin typeface="Calibri"/>
            </a:endParaRPr>
          </a:p>
          <a:p>
            <a:pPr marL="285750" indent="-285750" defTabSz="914400">
              <a:buFont typeface="Wingdings" panose="05000000000000000000" pitchFamily="2" charset="2"/>
              <a:buChar char="ü"/>
            </a:pPr>
            <a:r>
              <a:rPr lang="ms-MY" b="1" i="1" dirty="0">
                <a:solidFill>
                  <a:prstClr val="black"/>
                </a:solidFill>
                <a:latin typeface="Calibri"/>
              </a:rPr>
              <a:t>Standard </a:t>
            </a:r>
            <a:r>
              <a:rPr lang="ms-MY" b="1" i="1" dirty="0" err="1">
                <a:solidFill>
                  <a:prstClr val="black"/>
                </a:solidFill>
                <a:latin typeface="Calibri"/>
              </a:rPr>
              <a:t>Operating</a:t>
            </a:r>
            <a:r>
              <a:rPr lang="ms-MY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ms-MY" b="1" i="1" dirty="0" err="1">
                <a:solidFill>
                  <a:prstClr val="black"/>
                </a:solidFill>
                <a:latin typeface="Calibri"/>
              </a:rPr>
              <a:t>Procedure</a:t>
            </a:r>
            <a:r>
              <a:rPr lang="ms-MY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ms-MY" b="1" dirty="0">
                <a:solidFill>
                  <a:prstClr val="black"/>
                </a:solidFill>
                <a:latin typeface="Calibri"/>
              </a:rPr>
              <a:t>(SOP) dan tatacara penggunaan yang telah ditetapkan bagi setiap peralatan dipatuhi;</a:t>
            </a:r>
          </a:p>
          <a:p>
            <a:pPr defTabSz="914400"/>
            <a:endParaRPr lang="ms-MY" b="1" dirty="0">
              <a:solidFill>
                <a:prstClr val="black"/>
              </a:solidFill>
              <a:latin typeface="Calibri"/>
            </a:endParaRPr>
          </a:p>
          <a:p>
            <a:pPr marL="285750" indent="-285750" defTabSz="914400"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sebarang kerosakan mesin pencetak dilaporkan kepada pegawai bertanggungjawab dengan segera;</a:t>
            </a:r>
          </a:p>
          <a:p>
            <a:pPr defTabSz="914400"/>
            <a:endParaRPr lang="ms-MY" b="1" dirty="0">
              <a:solidFill>
                <a:prstClr val="black"/>
              </a:solidFill>
              <a:latin typeface="Calibri"/>
            </a:endParaRPr>
          </a:p>
          <a:p>
            <a:pPr marL="285750" indent="-285750" defTabSz="914400"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sampah (seperti kertas dan dawai kokot) dibuang ke dalam tong sampah yang disediakan;</a:t>
            </a:r>
          </a:p>
          <a:p>
            <a:pPr defTabSz="914400"/>
            <a:endParaRPr lang="ms-MY" b="1" dirty="0">
              <a:solidFill>
                <a:prstClr val="black"/>
              </a:solidFill>
              <a:latin typeface="Calibri"/>
            </a:endParaRPr>
          </a:p>
          <a:p>
            <a:pPr marL="285750" indent="-285750" defTabSz="914400"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cetakan dibuat di kedua-dua belah kertas untuk menjimatkan penggunaan kertas; dan</a:t>
            </a:r>
          </a:p>
          <a:p>
            <a:pPr defTabSz="914400"/>
            <a:endParaRPr lang="ms-MY" b="1" dirty="0">
              <a:solidFill>
                <a:prstClr val="black"/>
              </a:solidFill>
              <a:latin typeface="Calibri"/>
            </a:endParaRPr>
          </a:p>
          <a:p>
            <a:pPr marL="285750" indent="-285750" defTabSz="914400"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sila kembalikan semula peralatan / alat tulis ke tempat asalnya selepas digunakan.</a:t>
            </a:r>
          </a:p>
          <a:p>
            <a:pPr defTabSz="914400"/>
            <a:endParaRPr lang="ms-MY" b="1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076" y="748370"/>
            <a:ext cx="1872207" cy="73551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3600" y="114300"/>
            <a:ext cx="6627768" cy="9635490"/>
          </a:xfrm>
          <a:prstGeom prst="rect">
            <a:avLst/>
          </a:prstGeom>
          <a:noFill/>
          <a:ln w="101600" cmpd="thickThin">
            <a:solidFill>
              <a:srgbClr val="00206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451" y="1873661"/>
            <a:ext cx="6440065" cy="646331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ms-MY" sz="3600" dirty="0">
                <a:ln w="18415" cmpd="sng">
                  <a:solidFill>
                    <a:prstClr val="white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/>
              </a:rPr>
              <a:t>ETIKA PENGGUNAAN BILIK CETAK</a:t>
            </a:r>
          </a:p>
        </p:txBody>
      </p:sp>
    </p:spTree>
    <p:extLst>
      <p:ext uri="{BB962C8B-B14F-4D97-AF65-F5344CB8AC3E}">
        <p14:creationId xmlns:p14="http://schemas.microsoft.com/office/powerpoint/2010/main" val="285453861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3966</TotalTime>
  <Words>206</Words>
  <Application>Microsoft Office PowerPoint</Application>
  <PresentationFormat>A4 Paper (210x297 mm)</PresentationFormat>
  <Paragraphs>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Aharoni</vt:lpstr>
      <vt:lpstr>Arial</vt:lpstr>
      <vt:lpstr>Calibri</vt:lpstr>
      <vt:lpstr>Wingdings</vt:lpstr>
      <vt:lpstr>1_Office Theme</vt:lpstr>
      <vt:lpstr>2_Office Theme</vt:lpstr>
      <vt:lpstr>KESERAGAMAN  ETIKA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Muhammad Farhan Bin Hamid</dc:creator>
  <cp:lastModifiedBy>Hjh. Noor Lisa Rahmat</cp:lastModifiedBy>
  <cp:revision>175</cp:revision>
  <cp:lastPrinted>2022-09-12T08:48:07Z</cp:lastPrinted>
  <dcterms:created xsi:type="dcterms:W3CDTF">2022-04-21T06:32:20Z</dcterms:created>
  <dcterms:modified xsi:type="dcterms:W3CDTF">2023-09-15T07:29:35Z</dcterms:modified>
</cp:coreProperties>
</file>