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15" r:id="rId3"/>
    <p:sldId id="277" r:id="rId4"/>
    <p:sldId id="333" r:id="rId5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3613" y="696913"/>
            <a:ext cx="241458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535715-8554-4466-8CE0-222ED3ABAA8C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7314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3613" y="696913"/>
            <a:ext cx="241458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535715-8554-4466-8CE0-222ED3ABAA8C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3278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219521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ETIKA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139950-E586-4AA0-91B7-BD86424BBE95}"/>
              </a:ext>
            </a:extLst>
          </p:cNvPr>
          <p:cNvSpPr txBox="1"/>
          <p:nvPr/>
        </p:nvSpPr>
        <p:spPr>
          <a:xfrm>
            <a:off x="650928" y="3886026"/>
            <a:ext cx="5556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b="1" u="sng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b="1" dirty="0"/>
              <a:t>Warna di dalam kotak</a:t>
            </a:r>
            <a:r>
              <a:rPr lang="ms-MY" dirty="0"/>
              <a:t> Tajuk Keseragaman Etika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 dan</a:t>
            </a:r>
          </a:p>
          <a:p>
            <a:pPr marL="342900" indent="-342900" defTabSz="914400">
              <a:buFont typeface="+mj-lt"/>
              <a:buAutoNum type="arabicPeriod"/>
            </a:pPr>
            <a:endParaRPr lang="ms-MY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 dan dipaparkan di tempat yang bersesuaian</a:t>
            </a:r>
          </a:p>
        </p:txBody>
      </p:sp>
    </p:spTree>
    <p:extLst>
      <p:ext uri="{BB962C8B-B14F-4D97-AF65-F5344CB8AC3E}">
        <p14:creationId xmlns:p14="http://schemas.microsoft.com/office/powerpoint/2010/main" val="28981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7" y="3527350"/>
            <a:ext cx="63119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algn="just"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semua sampah dibuang di dalam tong yang disediakan;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tisu, dan sisa makanan tidak dibuang ke dalam mangkuk tandas dan singki;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tandas dipamkan selepas digunakan;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tiada kotoran ditinggalkan di sekitar mangkuk tandas selepas digunakan;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pili air ditutup setelah diguna bagi menjimatkan air;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tisu diambil pada kadar yang diperlukan sahaja;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barangan peribadi seperti pencuci muka dan sabun pencuci pinggan tidak ditinggalkan di dalam tandas; dan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sama-sama kita menghormati hak pengguna seterusnya terhadap tandas ini.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381" y="719385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37160"/>
            <a:ext cx="6627768" cy="961263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451" y="1808456"/>
            <a:ext cx="6440065" cy="120032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</a:t>
            </a:r>
          </a:p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PENGGUNAAN TANDAS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F1BB49-059D-4720-A095-9370F0D2B04D}"/>
              </a:ext>
            </a:extLst>
          </p:cNvPr>
          <p:cNvSpPr/>
          <p:nvPr/>
        </p:nvSpPr>
        <p:spPr>
          <a:xfrm>
            <a:off x="260595" y="1846814"/>
            <a:ext cx="6336813" cy="15725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914400"/>
            <a:endParaRPr lang="en-MY" dirty="0">
              <a:solidFill>
                <a:srgbClr val="FF0000"/>
              </a:solidFill>
              <a:latin typeface="Calibri"/>
            </a:endParaRPr>
          </a:p>
          <a:p>
            <a:pPr algn="ctr" defTabSz="914400"/>
            <a:r>
              <a:rPr lang="en-MY" dirty="0">
                <a:solidFill>
                  <a:srgbClr val="FF0000"/>
                </a:solidFill>
                <a:latin typeface="Calibri"/>
              </a:rPr>
              <a:t>MENGIKUT WARNA STANDARD ZON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901CFE-2818-47F3-8C3B-92FE0D596B33}"/>
              </a:ext>
            </a:extLst>
          </p:cNvPr>
          <p:cNvSpPr txBox="1"/>
          <p:nvPr/>
        </p:nvSpPr>
        <p:spPr>
          <a:xfrm>
            <a:off x="271507" y="294997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159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7" y="3527350"/>
            <a:ext cx="63119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algn="just"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semua sampah dibuang di dalam tong yang disediakan;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tisu, dan sisa makanan tidak dibuang ke dalam mangkuk tandas dan singki;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tandas dipamkan selepas digunakan;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tiada kotoran ditinggalkan di sekitar mangkuk tandas selepas digunakan;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pili air ditutup setelah diguna bagi menjimatkan air;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tisu diambil pada kadar yang diperlukan sahaja;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barangan peribadi seperti pencuci muka dan sabun pencuci pinggan tidak ditinggalkan di dalam tandas; dan</a:t>
            </a:r>
          </a:p>
          <a:p>
            <a:pPr marL="285750" indent="-285750" algn="just" defTabSz="9144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sama-sama kita menghormati hak pengguna seterusnya terhadap tandas ini.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381" y="719385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37160"/>
            <a:ext cx="6627768" cy="961263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968" y="1808456"/>
            <a:ext cx="6440065" cy="120032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</a:t>
            </a:r>
          </a:p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PENGGUNAAN TANDAS</a:t>
            </a:r>
          </a:p>
        </p:txBody>
      </p:sp>
    </p:spTree>
    <p:extLst>
      <p:ext uri="{BB962C8B-B14F-4D97-AF65-F5344CB8AC3E}">
        <p14:creationId xmlns:p14="http://schemas.microsoft.com/office/powerpoint/2010/main" val="1084064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3965</TotalTime>
  <Words>212</Words>
  <Application>Microsoft Office PowerPoint</Application>
  <PresentationFormat>A4 Paper (210x297 mm)</PresentationFormat>
  <Paragraphs>35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Wingdings</vt:lpstr>
      <vt:lpstr>1_Office Theme</vt:lpstr>
      <vt:lpstr>2_Office Theme</vt:lpstr>
      <vt:lpstr>KESERAGAMAN  ETIKA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2023-09-15T07:31:40Z</dcterms:modified>
</cp:coreProperties>
</file>