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6"/>
  </p:notesMasterIdLst>
  <p:sldIdLst>
    <p:sldId id="315" r:id="rId3"/>
    <p:sldId id="275" r:id="rId4"/>
    <p:sldId id="331" r:id="rId5"/>
  </p:sldIdLst>
  <p:sldSz cx="6858000" cy="9906000" type="A4"/>
  <p:notesSz cx="6881813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907" autoAdjust="0"/>
    <p:restoredTop sz="94660"/>
  </p:normalViewPr>
  <p:slideViewPr>
    <p:cSldViewPr snapToGrid="0">
      <p:cViewPr varScale="1">
        <p:scale>
          <a:sx n="47" d="100"/>
          <a:sy n="47" d="100"/>
        </p:scale>
        <p:origin x="1740" y="5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3D79C-D173-4B88-AFE9-9A0974FAFA4D}" type="datetimeFigureOut">
              <a:rPr lang="en-MY" smtClean="0"/>
              <a:t>15/9/2023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162050"/>
            <a:ext cx="21717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D8797B-81C7-4EF5-A8A1-9E23D6DBAC7B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8762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49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84717-F7E5-42D0-AF92-14A37AD402A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29990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2C467-43AF-44CB-BFE3-5D4856FFAFAC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85536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9D715C-2744-490B-A948-6C42F7803870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98826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337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C1179-35D2-4423-AC3C-69B263FD264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785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A5720-F92D-4405-85D6-B2C5BE5F880E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289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B367A-FED7-4893-9C44-A5845923E2E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224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970AAD-8E8C-4C72-9BF9-3D1D98C3BC85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08054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13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13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66841-4D31-4FD5-A330-B3C8AA06678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4256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219B95-F087-4E82-8911-2B9F6C46BCC8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9633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C02E0-E128-4530-ACCC-96907D0ECA23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2505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44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1" y="394462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44" y="2072979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A52CF-E9C0-4702-A756-086E628BF4B2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07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C8CB39-D99B-459D-A7A8-DFB8327069B4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82532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7F0CF-F42E-4180-A199-3669C92438F1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87791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A361-611A-4D39-A611-0EE400B4906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26231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701"/>
            <a:ext cx="1157288" cy="112680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96" y="529701"/>
            <a:ext cx="3357563" cy="112680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3A6DD-8554-42DF-BDCA-919979932D2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97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601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126A4-5CC8-4D1A-8B7A-148D8114E336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31531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87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8" y="3081873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A545A-2CA9-416D-9FAC-3094F68E9D6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8828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5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5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82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82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844EE-DD7D-42BC-9339-FB4BABFF576F}" type="datetime1">
              <a:rPr lang="id-ID" smtClean="0"/>
              <a:t>15/09/2023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0919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847D3-4D02-4664-BAED-66A9880DCBE9}" type="datetime1">
              <a:rPr lang="id-ID" smtClean="0"/>
              <a:t>15/09/2023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2086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BE8557-30BD-464B-869F-2C86740D36FC}" type="datetime1">
              <a:rPr lang="id-ID" smtClean="0"/>
              <a:t>15/09/2023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25747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52" y="394410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339" y="394474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52" y="2072990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F08B5-5A64-4411-AB5D-9343C27C8C0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4420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6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8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5A6F31-C007-4835-AD4B-25325CCB5EE1}" type="datetime1">
              <a:rPr lang="id-ID" smtClean="0"/>
              <a:t>15/09/2023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0360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A9959-2118-46FF-A6F6-F6D8A67A21E8}" type="datetime1">
              <a:rPr lang="id-ID" smtClean="0"/>
              <a:t>15/09/2023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59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59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6261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25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6BD476-ADF4-4D50-AA65-9A2D7F4E277A}" type="datetime1">
              <a:rPr lang="id-ID" smtClean="0">
                <a:solidFill>
                  <a:prstClr val="black">
                    <a:tint val="75000"/>
                  </a:prstClr>
                </a:solidFill>
              </a:rPr>
              <a:t>15/09/2023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447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447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D8711-BAC8-4351-9FD3-3F9FE53A28D9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4000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899" y="2219521"/>
            <a:ext cx="6172200" cy="1524000"/>
          </a:xfrm>
        </p:spPr>
        <p:txBody>
          <a:bodyPr>
            <a:noAutofit/>
          </a:bodyPr>
          <a:lstStyle/>
          <a:p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KESERAGAMAN </a:t>
            </a:r>
            <a:b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ms-MY" sz="3600" b="1" dirty="0">
                <a:latin typeface="Aharoni" panose="02010803020104030203" pitchFamily="2" charset="-79"/>
                <a:cs typeface="Aharoni" panose="02010803020104030203" pitchFamily="2" charset="-79"/>
              </a:rPr>
              <a:t>ETIKA</a:t>
            </a:r>
            <a:endParaRPr lang="ms-MY" sz="3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5999" y="1038782"/>
            <a:ext cx="1966001" cy="8123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D139950-E586-4AA0-91B7-BD86424BBE95}"/>
              </a:ext>
            </a:extLst>
          </p:cNvPr>
          <p:cNvSpPr txBox="1"/>
          <p:nvPr/>
        </p:nvSpPr>
        <p:spPr>
          <a:xfrm>
            <a:off x="650928" y="3886026"/>
            <a:ext cx="555614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s-MY" b="1" u="sng" dirty="0"/>
              <a:t>Nota:</a:t>
            </a:r>
          </a:p>
          <a:p>
            <a:endParaRPr lang="ms-MY" b="1" u="sng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b="1" dirty="0"/>
              <a:t>Warna di dalam kotak</a:t>
            </a:r>
            <a:r>
              <a:rPr lang="ms-MY" dirty="0"/>
              <a:t> Tajuk Keseragaman Etika perlu diubah mengikut </a:t>
            </a:r>
            <a:r>
              <a:rPr lang="ms-MY" b="1" dirty="0">
                <a:solidFill>
                  <a:srgbClr val="FF0000"/>
                </a:solidFill>
              </a:rPr>
              <a:t>Warna Standard Zon</a:t>
            </a:r>
            <a:r>
              <a:rPr lang="ms-MY" dirty="0"/>
              <a:t>; dan</a:t>
            </a:r>
          </a:p>
          <a:p>
            <a:pPr marL="342900" indent="-342900" defTabSz="914400">
              <a:buFont typeface="+mj-lt"/>
              <a:buAutoNum type="arabicPeriod"/>
            </a:pPr>
            <a:endParaRPr lang="ms-MY" dirty="0"/>
          </a:p>
          <a:p>
            <a:pPr marL="342900" indent="-342900" defTabSz="914400">
              <a:buFont typeface="+mj-lt"/>
              <a:buAutoNum type="arabicPeriod"/>
            </a:pPr>
            <a:r>
              <a:rPr lang="ms-MY" dirty="0"/>
              <a:t>Cetakan perlu </a:t>
            </a:r>
            <a:r>
              <a:rPr lang="ms-MY" dirty="0" err="1"/>
              <a:t>di</a:t>
            </a:r>
            <a:r>
              <a:rPr lang="ms-MY" i="1" dirty="0" err="1"/>
              <a:t>laminate</a:t>
            </a:r>
            <a:r>
              <a:rPr lang="ms-MY" dirty="0"/>
              <a:t> dan dipaparkan di tempat yang bersesuaian</a:t>
            </a:r>
          </a:p>
        </p:txBody>
      </p:sp>
    </p:spTree>
    <p:extLst>
      <p:ext uri="{BB962C8B-B14F-4D97-AF65-F5344CB8AC3E}">
        <p14:creationId xmlns:p14="http://schemas.microsoft.com/office/powerpoint/2010/main" val="2898131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5116" y="148590"/>
            <a:ext cx="6627768" cy="9624060"/>
            <a:chOff x="113600" y="108068"/>
            <a:chExt cx="6627768" cy="8928428"/>
          </a:xfrm>
        </p:grpSpPr>
        <p:sp>
          <p:nvSpPr>
            <p:cNvPr id="7" name="TextBox 6"/>
            <p:cNvSpPr txBox="1"/>
            <p:nvPr/>
          </p:nvSpPr>
          <p:spPr>
            <a:xfrm>
              <a:off x="271508" y="2687153"/>
              <a:ext cx="6311951" cy="3400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spcAft>
                  <a:spcPts val="600"/>
                </a:spcAft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Bersama kita pastikan:</a:t>
              </a:r>
            </a:p>
            <a:p>
              <a:pPr defTabSz="914400">
                <a:spcAft>
                  <a:spcPts val="600"/>
                </a:spcAft>
              </a:pPr>
              <a:endParaRPr lang="en-MY" b="1" dirty="0">
                <a:solidFill>
                  <a:prstClr val="black"/>
                </a:solidFill>
                <a:latin typeface="Calibri"/>
              </a:endParaRP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ruang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makan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,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dapur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dan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sinki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sentiasa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bersih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dan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tiada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sisa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makanan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;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peralatan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kotor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tidak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ditinggalkan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di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dalam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sinki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;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suis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peralatan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elektrik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seperti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cerek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dan </a:t>
              </a:r>
              <a:r>
                <a:rPr lang="en-MY" b="1" i="1" dirty="0">
                  <a:solidFill>
                    <a:prstClr val="black"/>
                  </a:solidFill>
                  <a:latin typeface="Calibri"/>
                </a:rPr>
                <a:t>microwave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ditutup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selepas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digunakan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; 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peralatan yang digunakan diletakkan kembali di tempat asal;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kerusi disusun dengan kemas selepas digunakan; dan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sampah dibuang ke dalam tong sampah yang disediakan.</a:t>
              </a:r>
              <a:endParaRPr lang="en-MY" b="1" dirty="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048" y="329559"/>
              <a:ext cx="1872207" cy="735515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113600" y="108068"/>
              <a:ext cx="6627768" cy="8928428"/>
            </a:xfrm>
            <a:prstGeom prst="rect">
              <a:avLst/>
            </a:prstGeom>
            <a:noFill/>
            <a:ln w="101600" cmpd="thickThin">
              <a:solidFill>
                <a:srgbClr val="00206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33118" y="1561102"/>
              <a:ext cx="6440065" cy="64633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3600" dirty="0">
                  <a:ln w="18415" cmpd="sng">
                    <a:solidFill>
                      <a:prstClr val="white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libri"/>
                </a:rPr>
                <a:t>ETIKA PENGGUNAAN PANTRI</a:t>
              </a:r>
              <a:endParaRPr lang="id-ID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561645" y="7329265"/>
            <a:ext cx="3734710" cy="1310891"/>
            <a:chOff x="2070554" y="7293556"/>
            <a:chExt cx="3734710" cy="1310891"/>
          </a:xfrm>
        </p:grpSpPr>
        <p:pic>
          <p:nvPicPr>
            <p:cNvPr id="6148" name="Picture 4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91" t="1479" r="12253"/>
            <a:stretch/>
          </p:blipFill>
          <p:spPr bwMode="auto">
            <a:xfrm>
              <a:off x="2070554" y="7404990"/>
              <a:ext cx="1167145" cy="11994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8864" y="7395060"/>
              <a:ext cx="1208260" cy="1208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305" y="7293556"/>
              <a:ext cx="1303959" cy="1309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1938D808-C7D6-4BA0-A6A9-20EAE63507C3}"/>
              </a:ext>
            </a:extLst>
          </p:cNvPr>
          <p:cNvSpPr/>
          <p:nvPr/>
        </p:nvSpPr>
        <p:spPr>
          <a:xfrm>
            <a:off x="260595" y="1846815"/>
            <a:ext cx="6336813" cy="122129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 defTabSz="914400"/>
            <a:endParaRPr lang="en-MY" dirty="0">
              <a:solidFill>
                <a:srgbClr val="FF0000"/>
              </a:solidFill>
              <a:latin typeface="Calibri"/>
            </a:endParaRPr>
          </a:p>
          <a:p>
            <a:pPr algn="ctr" defTabSz="914400"/>
            <a:r>
              <a:rPr lang="en-MY" dirty="0">
                <a:solidFill>
                  <a:srgbClr val="FF0000"/>
                </a:solidFill>
                <a:latin typeface="Calibri"/>
              </a:rPr>
              <a:t>MENGIKUT WARNA STANDARD ZON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991CB57-C12B-49B9-B039-489E2C734310}"/>
              </a:ext>
            </a:extLst>
          </p:cNvPr>
          <p:cNvSpPr txBox="1"/>
          <p:nvPr/>
        </p:nvSpPr>
        <p:spPr>
          <a:xfrm>
            <a:off x="273024" y="297478"/>
            <a:ext cx="867995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ms-MY">
                <a:solidFill>
                  <a:srgbClr val="FF0000"/>
                </a:solidFill>
              </a:rPr>
              <a:t>Contoh</a:t>
            </a:r>
            <a:endParaRPr lang="ms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66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5116" y="148590"/>
            <a:ext cx="6627768" cy="9624060"/>
            <a:chOff x="113600" y="108068"/>
            <a:chExt cx="6627768" cy="8928428"/>
          </a:xfrm>
        </p:grpSpPr>
        <p:sp>
          <p:nvSpPr>
            <p:cNvPr id="7" name="TextBox 6"/>
            <p:cNvSpPr txBox="1"/>
            <p:nvPr/>
          </p:nvSpPr>
          <p:spPr>
            <a:xfrm>
              <a:off x="271508" y="2687153"/>
              <a:ext cx="6311951" cy="3400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914400">
                <a:spcAft>
                  <a:spcPts val="600"/>
                </a:spcAft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Bersama kita pastikan:</a:t>
              </a:r>
            </a:p>
            <a:p>
              <a:pPr defTabSz="914400">
                <a:spcAft>
                  <a:spcPts val="600"/>
                </a:spcAft>
              </a:pPr>
              <a:endParaRPr lang="en-MY" b="1" dirty="0">
                <a:solidFill>
                  <a:prstClr val="black"/>
                </a:solidFill>
                <a:latin typeface="Calibri"/>
              </a:endParaRP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ruang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makan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,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dapur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dan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sinki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sentiasa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bersih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dan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tiada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sisa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makanan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;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peralatan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kotor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tidak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ditinggalkan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di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dalam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sinki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;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suis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peralatan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elektrik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seperti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cerek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dan </a:t>
              </a:r>
              <a:r>
                <a:rPr lang="en-MY" b="1" i="1" dirty="0">
                  <a:solidFill>
                    <a:prstClr val="black"/>
                  </a:solidFill>
                  <a:latin typeface="Calibri"/>
                </a:rPr>
                <a:t>microwave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ditutup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selepas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 </a:t>
              </a:r>
              <a:r>
                <a:rPr lang="en-MY" b="1" dirty="0" err="1">
                  <a:solidFill>
                    <a:prstClr val="black"/>
                  </a:solidFill>
                  <a:latin typeface="Calibri"/>
                </a:rPr>
                <a:t>digunakan</a:t>
              </a:r>
              <a:r>
                <a:rPr lang="en-MY" b="1" dirty="0">
                  <a:solidFill>
                    <a:prstClr val="black"/>
                  </a:solidFill>
                  <a:latin typeface="Calibri"/>
                </a:rPr>
                <a:t>; 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peralatan yang digunakan diletakkan kembali di tempat asal;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kerusi disusun dengan kemas selepas digunakan; dan</a:t>
              </a:r>
            </a:p>
            <a:p>
              <a:pPr marL="285750" indent="-285750" defTabSz="914400">
                <a:spcAft>
                  <a:spcPts val="600"/>
                </a:spcAft>
                <a:buFont typeface="Wingdings" panose="05000000000000000000" pitchFamily="2" charset="2"/>
                <a:buChar char="ü"/>
              </a:pPr>
              <a:r>
                <a:rPr lang="ms-MY" b="1" dirty="0">
                  <a:solidFill>
                    <a:prstClr val="black"/>
                  </a:solidFill>
                  <a:latin typeface="Calibri"/>
                </a:rPr>
                <a:t>sampah dibuang ke dalam tong sampah yang disediakan.</a:t>
              </a:r>
              <a:endParaRPr lang="en-MY" b="1" dirty="0">
                <a:solidFill>
                  <a:prstClr val="black"/>
                </a:solidFill>
                <a:latin typeface="Calibri"/>
              </a:endParaRPr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17048" y="329559"/>
              <a:ext cx="1872207" cy="735515"/>
            </a:xfrm>
            <a:prstGeom prst="rect">
              <a:avLst/>
            </a:prstGeom>
          </p:spPr>
        </p:pic>
        <p:sp>
          <p:nvSpPr>
            <p:cNvPr id="5" name="Rectangle 4"/>
            <p:cNvSpPr/>
            <p:nvPr/>
          </p:nvSpPr>
          <p:spPr>
            <a:xfrm>
              <a:off x="113600" y="108068"/>
              <a:ext cx="6627768" cy="8928428"/>
            </a:xfrm>
            <a:prstGeom prst="rect">
              <a:avLst/>
            </a:prstGeom>
            <a:noFill/>
            <a:ln w="101600" cmpd="thickThin">
              <a:solidFill>
                <a:srgbClr val="00206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914400"/>
              <a:endParaRPr lang="id-ID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07452" y="1561102"/>
              <a:ext cx="6440065" cy="64633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 algn="ctr" defTabSz="914400"/>
              <a:r>
                <a:rPr lang="en-MY" sz="3600" dirty="0">
                  <a:ln w="18415" cmpd="sng">
                    <a:solidFill>
                      <a:prstClr val="white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Calibri"/>
                </a:rPr>
                <a:t>ETIKA PENGGUNAAN PANTRI</a:t>
              </a:r>
              <a:endParaRPr lang="id-ID" sz="3600" dirty="0">
                <a:ln w="18415" cmpd="sng">
                  <a:solidFill>
                    <a:prstClr val="white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Calibri"/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561645" y="7329265"/>
            <a:ext cx="3734710" cy="1310891"/>
            <a:chOff x="2070554" y="7293556"/>
            <a:chExt cx="3734710" cy="1310891"/>
          </a:xfrm>
        </p:grpSpPr>
        <p:pic>
          <p:nvPicPr>
            <p:cNvPr id="6148" name="Picture 4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91" t="1479" r="12253"/>
            <a:stretch/>
          </p:blipFill>
          <p:spPr bwMode="auto">
            <a:xfrm>
              <a:off x="2070554" y="7404990"/>
              <a:ext cx="1167145" cy="11994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49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08864" y="7395060"/>
              <a:ext cx="1208260" cy="1208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50" name="Picture 6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01305" y="7293556"/>
              <a:ext cx="1303959" cy="13098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6824701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3964</TotalTime>
  <Words>164</Words>
  <Application>Microsoft Office PowerPoint</Application>
  <PresentationFormat>A4 Paper (210x297 mm)</PresentationFormat>
  <Paragraphs>27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Aharoni</vt:lpstr>
      <vt:lpstr>Arial</vt:lpstr>
      <vt:lpstr>Calibri</vt:lpstr>
      <vt:lpstr>Wingdings</vt:lpstr>
      <vt:lpstr>1_Office Theme</vt:lpstr>
      <vt:lpstr>2_Office Theme</vt:lpstr>
      <vt:lpstr>KESERAGAMAN  ETIKA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Muhammad Farhan Bin Hamid</dc:creator>
  <cp:lastModifiedBy>Hjh. Noor Lisa Rahmat</cp:lastModifiedBy>
  <cp:revision>175</cp:revision>
  <cp:lastPrinted>2022-09-12T08:48:07Z</cp:lastPrinted>
  <dcterms:created xsi:type="dcterms:W3CDTF">2022-04-21T06:32:20Z</dcterms:created>
  <dcterms:modified xsi:type="dcterms:W3CDTF">2023-09-15T07:30:48Z</dcterms:modified>
</cp:coreProperties>
</file>