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23" r:id="rId2"/>
    <p:sldId id="256" r:id="rId3"/>
    <p:sldId id="257" r:id="rId4"/>
    <p:sldId id="258" r:id="rId5"/>
    <p:sldId id="259" r:id="rId6"/>
    <p:sldId id="260" r:id="rId7"/>
    <p:sldId id="261" r:id="rId8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NOOR LISA RAHMAT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 5549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BKT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lisa@mohr.gov.my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NOOR LISA RAHMAT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BKT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 5549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lisa@mohr.gov.my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11/11/2022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11/11/2022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13" Type="http://schemas.openxmlformats.org/officeDocument/2006/relationships/diagramData" Target="../diagrams/data16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17" Type="http://schemas.microsoft.com/office/2007/relationships/diagramDrawing" Target="../diagrams/drawing16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Relationship Id="rId14" Type="http://schemas.openxmlformats.org/officeDocument/2006/relationships/diagramLayout" Target="../diagrams/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E100CB-7670-4C9C-9F64-D6F7AC235506}"/>
              </a:ext>
            </a:extLst>
          </p:cNvPr>
          <p:cNvSpPr txBox="1"/>
          <p:nvPr/>
        </p:nvSpPr>
        <p:spPr>
          <a:xfrm>
            <a:off x="784172" y="3708992"/>
            <a:ext cx="54780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algn="just">
              <a:buAutoNum type="arabicPeriod"/>
            </a:pPr>
            <a:r>
              <a:rPr lang="ms-MY" dirty="0"/>
              <a:t>Pastikan Kew-PA7 adalah </a:t>
            </a:r>
            <a:r>
              <a:rPr lang="ms-MY" b="1" dirty="0"/>
              <a:t>tepat </a:t>
            </a:r>
            <a:r>
              <a:rPr lang="ms-MY" dirty="0"/>
              <a:t>dan</a:t>
            </a:r>
            <a:r>
              <a:rPr lang="ms-MY" b="1" dirty="0"/>
              <a:t> terkini</a:t>
            </a:r>
            <a:r>
              <a:rPr lang="ms-MY" dirty="0"/>
              <a:t>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dimasukkan di dalam </a:t>
            </a:r>
            <a:r>
              <a:rPr lang="ms-MY" b="1" dirty="0" err="1">
                <a:solidFill>
                  <a:srgbClr val="FF0000"/>
                </a:solidFill>
              </a:rPr>
              <a:t>clear</a:t>
            </a:r>
            <a:r>
              <a:rPr lang="ms-MY" b="1" dirty="0">
                <a:solidFill>
                  <a:srgbClr val="FF0000"/>
                </a:solidFill>
              </a:rPr>
              <a:t> folder </a:t>
            </a:r>
            <a:r>
              <a:rPr lang="ms-MY" dirty="0">
                <a:solidFill>
                  <a:srgbClr val="FF0000"/>
                </a:solidFill>
              </a:rPr>
              <a:t>(</a:t>
            </a:r>
            <a:r>
              <a:rPr lang="ms-MY" b="1" dirty="0">
                <a:solidFill>
                  <a:srgbClr val="FF0000"/>
                </a:solidFill>
              </a:rPr>
              <a:t>terbuka dari atas</a:t>
            </a:r>
            <a:r>
              <a:rPr lang="ms-MY" dirty="0">
                <a:solidFill>
                  <a:srgbClr val="FF0000"/>
                </a:solidFill>
              </a:rPr>
              <a:t>);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dilekatkan: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</a:t>
            </a:r>
            <a:r>
              <a:rPr lang="ms-MY" b="1" dirty="0">
                <a:solidFill>
                  <a:srgbClr val="FF0000"/>
                </a:solidFill>
              </a:rPr>
              <a:t> bawah nama </a:t>
            </a:r>
            <a:r>
              <a:rPr lang="ms-MY" dirty="0"/>
              <a:t>menggunakan </a:t>
            </a:r>
            <a:r>
              <a:rPr lang="ms-MY" i="1" dirty="0" err="1"/>
              <a:t>thumb</a:t>
            </a:r>
            <a:r>
              <a:rPr lang="ms-MY" i="1" dirty="0"/>
              <a:t> </a:t>
            </a:r>
            <a:r>
              <a:rPr lang="ms-MY" i="1" dirty="0" err="1"/>
              <a:t>tack</a:t>
            </a:r>
            <a:r>
              <a:rPr lang="ms-MY" i="1" dirty="0"/>
              <a:t> </a:t>
            </a:r>
            <a:r>
              <a:rPr lang="ms-MY" dirty="0"/>
              <a:t>pada </a:t>
            </a:r>
            <a:r>
              <a:rPr lang="ms-MY" dirty="0" err="1"/>
              <a:t>workstation</a:t>
            </a:r>
            <a:r>
              <a:rPr lang="ms-MY" dirty="0"/>
              <a:t>; atau</a:t>
            </a:r>
          </a:p>
          <a:p>
            <a:pPr marL="857250" lvl="1" indent="-400050" algn="just">
              <a:buAutoNum type="romanLcParenBoth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 </a:t>
            </a:r>
            <a:r>
              <a:rPr lang="ms-MY" b="1" dirty="0">
                <a:solidFill>
                  <a:srgbClr val="FF0000"/>
                </a:solidFill>
              </a:rPr>
              <a:t>belakang pintu </a:t>
            </a:r>
            <a:r>
              <a:rPr lang="ms-MY" dirty="0"/>
              <a:t>menggunakan </a:t>
            </a:r>
            <a:r>
              <a:rPr lang="ms-MY" b="1" dirty="0" err="1"/>
              <a:t>double</a:t>
            </a:r>
            <a:r>
              <a:rPr lang="ms-MY" b="1" dirty="0"/>
              <a:t> </a:t>
            </a:r>
            <a:r>
              <a:rPr lang="ms-MY" b="1" dirty="0" err="1"/>
              <a:t>sided</a:t>
            </a:r>
            <a:r>
              <a:rPr lang="ms-MY" b="1" dirty="0"/>
              <a:t> </a:t>
            </a:r>
            <a:r>
              <a:rPr lang="ms-MY" dirty="0"/>
              <a:t>bagi pegawai yang mempunyai bilik/ kawasan bilik seperti Bilik Cetak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237714-4BD5-4E02-9761-19DC0DAB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16" y="1628451"/>
            <a:ext cx="6172200" cy="1144039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KEW PA-7</a:t>
            </a:r>
            <a:endParaRPr lang="ms-MY" sz="3600" b="1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C258BD79-90BA-4A0E-BC81-651BBCA0F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336" y="629815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343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BD079E1-03E2-4730-99F5-231502426426}"/>
              </a:ext>
            </a:extLst>
          </p:cNvPr>
          <p:cNvGrpSpPr/>
          <p:nvPr/>
        </p:nvGrpSpPr>
        <p:grpSpPr>
          <a:xfrm>
            <a:off x="934080" y="2530183"/>
            <a:ext cx="4741868" cy="2673722"/>
            <a:chOff x="853522" y="376237"/>
            <a:chExt cx="4807726" cy="275560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5C2BC1A-A204-46B8-85F4-CBEE33239EC4}"/>
                </a:ext>
              </a:extLst>
            </p:cNvPr>
            <p:cNvGrpSpPr/>
            <p:nvPr/>
          </p:nvGrpSpPr>
          <p:grpSpPr>
            <a:xfrm>
              <a:off x="853522" y="376237"/>
              <a:ext cx="4807726" cy="2755603"/>
              <a:chOff x="533400" y="1143000"/>
              <a:chExt cx="5150954" cy="419100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CE1D5C-CF96-492A-B019-250D4686FF80}"/>
                  </a:ext>
                </a:extLst>
              </p:cNvPr>
              <p:cNvSpPr txBox="1"/>
              <p:nvPr/>
            </p:nvSpPr>
            <p:spPr>
              <a:xfrm>
                <a:off x="603962" y="1721106"/>
                <a:ext cx="5080392" cy="627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>
                  <a:defRPr/>
                </a:pPr>
                <a:r>
                  <a:rPr lang="en-US" sz="2000" b="1" kern="0" dirty="0">
                    <a:solidFill>
                      <a:prstClr val="black"/>
                    </a:solidFill>
                  </a:rPr>
                  <a:t>PEGAWAI BERTANGGUNGJAWAB</a:t>
                </a: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49BAA918-3B8F-4EE1-9FAA-F463582078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3413" y="1269081"/>
                <a:ext cx="1010930" cy="487236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558441F-B370-4A5C-A3A2-CF6D80FB2B4B}"/>
                  </a:ext>
                </a:extLst>
              </p:cNvPr>
              <p:cNvSpPr/>
              <p:nvPr/>
            </p:nvSpPr>
            <p:spPr>
              <a:xfrm>
                <a:off x="533400" y="1143000"/>
                <a:ext cx="5150953" cy="4191000"/>
              </a:xfrm>
              <a:prstGeom prst="rect">
                <a:avLst/>
              </a:prstGeom>
              <a:noFill/>
              <a:ln w="76200" cap="flat" cmpd="thickThin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>
                  <a:defRPr/>
                </a:pPr>
                <a:endParaRPr lang="id-ID" kern="0">
                  <a:solidFill>
                    <a:prstClr val="white"/>
                  </a:solidFill>
                </a:endParaRPr>
              </a:p>
            </p:txBody>
          </p:sp>
          <p:graphicFrame>
            <p:nvGraphicFramePr>
              <p:cNvPr id="11" name="Diagram 10">
                <a:extLst>
                  <a:ext uri="{FF2B5EF4-FFF2-40B4-BE49-F238E27FC236}">
                    <a16:creationId xmlns:a16="http://schemas.microsoft.com/office/drawing/2014/main" id="{E69D5887-D967-470F-A0E5-5A57380AEE93}"/>
                  </a:ext>
                </a:extLst>
              </p:cNvPr>
              <p:cNvGraphicFramePr/>
              <p:nvPr>
                <p:extLst/>
              </p:nvPr>
            </p:nvGraphicFramePr>
            <p:xfrm>
              <a:off x="1027327" y="3017982"/>
              <a:ext cx="4233661" cy="219825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932A0B2-0372-4FCF-B8A1-F9EF10397A0C}"/>
                </a:ext>
              </a:extLst>
            </p:cNvPr>
            <p:cNvSpPr txBox="1"/>
            <p:nvPr/>
          </p:nvSpPr>
          <p:spPr>
            <a:xfrm>
              <a:off x="1988840" y="1036729"/>
              <a:ext cx="2376264" cy="380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6"/>
              <a:r>
                <a:rPr lang="en-US" b="1" kern="0" dirty="0">
                  <a:solidFill>
                    <a:srgbClr val="0070C0"/>
                  </a:solidFill>
                </a:rPr>
                <a:t>ZON ZIRCON</a:t>
              </a:r>
              <a:endParaRPr lang="en-MY" b="1" kern="0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CB5478-6E26-4F33-8BAF-45A923D71001}"/>
                </a:ext>
              </a:extLst>
            </p:cNvPr>
            <p:cNvSpPr txBox="1"/>
            <p:nvPr/>
          </p:nvSpPr>
          <p:spPr>
            <a:xfrm>
              <a:off x="1651207" y="1322348"/>
              <a:ext cx="3212357" cy="380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6"/>
              <a:r>
                <a:rPr lang="en-US" b="1" kern="0" dirty="0">
                  <a:solidFill>
                    <a:prstClr val="black"/>
                  </a:solidFill>
                </a:rPr>
                <a:t>BILIK MESYUARAT ARAS 8</a:t>
              </a:r>
              <a:endParaRPr lang="en-MY" b="1" kern="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1C677F0D-A52A-4B37-AF84-A4E80EBA75A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897" t="11130" r="5032" b="25570"/>
          <a:stretch/>
        </p:blipFill>
        <p:spPr>
          <a:xfrm>
            <a:off x="1388780" y="3835652"/>
            <a:ext cx="1172562" cy="11838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0948053-3FE2-4A02-B57D-EB35BBAAAFDE}"/>
              </a:ext>
            </a:extLst>
          </p:cNvPr>
          <p:cNvSpPr txBox="1"/>
          <p:nvPr/>
        </p:nvSpPr>
        <p:spPr>
          <a:xfrm>
            <a:off x="509935" y="5450028"/>
            <a:ext cx="59030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marL="342900" indent="-342900" algn="just">
              <a:buAutoNum type="arabicPeriod"/>
            </a:pPr>
            <a:r>
              <a:rPr lang="ms-MY" dirty="0"/>
              <a:t>Masukkan gambar Pegawai Bertanggungjawab (PIC) – pastikan </a:t>
            </a:r>
            <a:r>
              <a:rPr lang="ms-MY" b="1" dirty="0">
                <a:solidFill>
                  <a:srgbClr val="FF0000"/>
                </a:solidFill>
              </a:rPr>
              <a:t>gambar PIC </a:t>
            </a:r>
            <a:r>
              <a:rPr lang="ms-MY" dirty="0"/>
              <a:t>memakai </a:t>
            </a:r>
            <a:r>
              <a:rPr lang="ms-MY" b="1" dirty="0">
                <a:solidFill>
                  <a:srgbClr val="FF0000"/>
                </a:solidFill>
              </a:rPr>
              <a:t>tudung merah/ </a:t>
            </a:r>
            <a:r>
              <a:rPr lang="ms-MY" b="1" dirty="0" err="1">
                <a:solidFill>
                  <a:srgbClr val="FF0000"/>
                </a:solidFill>
              </a:rPr>
              <a:t>tie</a:t>
            </a:r>
            <a:r>
              <a:rPr lang="ms-MY" b="1" dirty="0">
                <a:solidFill>
                  <a:srgbClr val="FF0000"/>
                </a:solidFill>
              </a:rPr>
              <a:t> merah</a:t>
            </a:r>
            <a:r>
              <a:rPr lang="ms-MY" dirty="0">
                <a:solidFill>
                  <a:srgbClr val="FF0000"/>
                </a:solidFill>
              </a:rPr>
              <a:t>;</a:t>
            </a:r>
          </a:p>
          <a:p>
            <a:pPr marL="342900" indent="-342900" algn="just">
              <a:buAutoNum type="arabicPeriod"/>
            </a:pPr>
            <a:r>
              <a:rPr lang="ms-MY" dirty="0"/>
              <a:t>isikan</a:t>
            </a:r>
            <a:r>
              <a:rPr lang="ms-MY" dirty="0">
                <a:solidFill>
                  <a:srgbClr val="FF0000"/>
                </a:solidFill>
              </a:rPr>
              <a:t> </a:t>
            </a:r>
            <a:r>
              <a:rPr lang="ms-MY" dirty="0"/>
              <a:t>maklumat: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b="1" dirty="0">
                <a:solidFill>
                  <a:srgbClr val="FF0000"/>
                </a:solidFill>
              </a:rPr>
              <a:t>Zon – perlu ubah </a:t>
            </a:r>
            <a:r>
              <a:rPr lang="ms-MY" b="1" dirty="0"/>
              <a:t>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Lokasi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Nama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Bahagian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No </a:t>
            </a:r>
            <a:r>
              <a:rPr lang="ms-MY" dirty="0" err="1"/>
              <a:t>Ext</a:t>
            </a:r>
            <a:endParaRPr lang="ms-MY" dirty="0"/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e-mel</a:t>
            </a:r>
          </a:p>
          <a:p>
            <a:pPr marL="342900" indent="-342900" algn="just">
              <a:buAutoNum type="arabicPeriod"/>
            </a:pPr>
            <a:r>
              <a:rPr lang="ms-MY" dirty="0"/>
              <a:t>cetak dan </a:t>
            </a:r>
            <a:r>
              <a:rPr lang="ms-MY" b="1" i="1" dirty="0" err="1">
                <a:solidFill>
                  <a:srgbClr val="FF0000"/>
                </a:solidFill>
              </a:rPr>
              <a:t>laminate</a:t>
            </a:r>
            <a:r>
              <a:rPr lang="ms-MY" i="1" dirty="0"/>
              <a:t> </a:t>
            </a:r>
            <a:r>
              <a:rPr lang="ms-MY" dirty="0"/>
              <a:t>sebelum dilekatkan pada </a:t>
            </a:r>
            <a:r>
              <a:rPr lang="ms-MY" b="1" dirty="0">
                <a:solidFill>
                  <a:srgbClr val="FF0000"/>
                </a:solidFill>
              </a:rPr>
              <a:t>tengah pintu masuk </a:t>
            </a:r>
            <a:r>
              <a:rPr lang="ms-MY" dirty="0"/>
              <a:t>(Paras mata). Jika kawasan yang tidak mempunyai pintu, lekatkan pada lokasi yang bersesuaian (sebelum masuk kawasan tersebut).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DB764B-4225-4B3B-89EB-1CC69C82D917}"/>
              </a:ext>
            </a:extLst>
          </p:cNvPr>
          <p:cNvSpPr txBox="1">
            <a:spLocks/>
          </p:cNvSpPr>
          <p:nvPr/>
        </p:nvSpPr>
        <p:spPr>
          <a:xfrm>
            <a:off x="397143" y="825473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7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PEGAWAI BERTANGGUNGJAWAB </a:t>
            </a:r>
            <a:endParaRPr lang="ms-MY" sz="3600" b="1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8F6E0C76-AFA0-4BDD-86F8-87B094280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43" y="278493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7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6C58760-DC9D-4E3D-B849-93096225C3C3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07E8E44-62D9-43F0-A25C-0090AB1C485A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92619C0-DC6F-49E9-8C64-352548A2661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E4FF44A4-6887-4931-BE1E-5EAD59CCAC52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C3FF3A75-EED6-41BF-BE4F-DC3DEB9558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AAAF39F4-A495-4095-B6FC-657081D735EF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1" name="Diagram 10">
                  <a:extLst>
                    <a:ext uri="{FF2B5EF4-FFF2-40B4-BE49-F238E27FC236}">
                      <a16:creationId xmlns:a16="http://schemas.microsoft.com/office/drawing/2014/main" id="{32DF1075-4570-4FD7-8EE0-EE4240C5162B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C80D78-B1EC-4188-B03A-C8AFB7832D21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299499-7703-4B06-BF05-1E199C6620FB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6B6A4A6-0BCF-416A-A2EF-617717B8C3A7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A5157204-31F6-425D-AD33-034061E64821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ACDB21B3-E65E-4A4B-A7B6-B2FC790435DE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7" name="Picture 16">
                  <a:extLst>
                    <a:ext uri="{FF2B5EF4-FFF2-40B4-BE49-F238E27FC236}">
                      <a16:creationId xmlns:a16="http://schemas.microsoft.com/office/drawing/2014/main" id="{C2347A0A-2036-41FB-9EAD-0E5CE3A1BE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E604F2C0-24D8-4258-9CCA-66BD83A6191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9" name="Diagram 18">
                  <a:extLst>
                    <a:ext uri="{FF2B5EF4-FFF2-40B4-BE49-F238E27FC236}">
                      <a16:creationId xmlns:a16="http://schemas.microsoft.com/office/drawing/2014/main" id="{0178E426-09FC-4700-9DBA-9ADF7ECCA004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C770796-6F9E-48E4-ADC1-08BFA38BC270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1D5F7D-FA11-4412-AC66-8E305C0C9219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05352B5-B7C1-4AA1-8B84-9BE075921041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2007214-5AF4-4351-AEF2-75EB20555F69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8D2BEAC-E274-4CDE-A294-0A1CD0C1C6C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5" name="Picture 24">
                  <a:extLst>
                    <a:ext uri="{FF2B5EF4-FFF2-40B4-BE49-F238E27FC236}">
                      <a16:creationId xmlns:a16="http://schemas.microsoft.com/office/drawing/2014/main" id="{8EA94B99-4D75-4ECC-81B3-4FF41F8FFC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9E1425AA-4D64-4155-9AB2-967AAECC92B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7" name="Diagram 26">
                  <a:extLst>
                    <a:ext uri="{FF2B5EF4-FFF2-40B4-BE49-F238E27FC236}">
                      <a16:creationId xmlns:a16="http://schemas.microsoft.com/office/drawing/2014/main" id="{6341A81E-28D4-4C8D-9664-5A45D259ADDD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3C5FF9-01E9-487A-A1CB-FF07AC48FF07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7FF863B-6876-4418-8432-5D5C48E55738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264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2BE90B9-431B-4588-B667-48E4C4F00ECF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8FBD9BD-A4C8-4A0E-95E2-58A9CADA49AC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35298A9-BAE1-4F6A-BA77-7CF0321120E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932881E-921B-408A-B759-A3A75C59ED10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70FA5894-C985-4190-B152-3CD8D04991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F7D28525-8145-480E-99D7-04E664621EEE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7DFD7BC1-8AA9-4350-A551-F0F4C65DF04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4907144-C7B2-4AA3-B593-E873A562536B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06D76C-E93A-4A8E-A485-207843525BA8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36C566-7615-4C41-B25A-708D4A48BD88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A463A76-3FD7-4946-8B69-0CEE764F7D80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0642D64-A015-498D-9671-C18B27BB9D0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67B67BB2-76FC-4311-AACB-63F745C57B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C6CA5B68-F61F-478F-81FF-FA8BB8D1A52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5894E3B1-C55D-4EB2-A7BE-287C970407F9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333756-67EC-4D9A-AC1D-A9C78357EA58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1961D-ADB5-4597-B8F2-5579A5361C0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50DB2-3134-42CA-9A1F-231D30320D84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A6401EE-36D6-4497-AEE7-506A88BE02A7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2B078EE-5FF0-40A5-B177-03DA799D4B21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6046BBCC-7216-4A59-ADA5-08128EB8E12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E55002-4792-4380-9604-809352429B41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671E1952-BFF5-4355-83A3-0FC49C25912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8925E6-6F7E-4648-B22E-598C53EAE52F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6617F8-4C2F-4BE8-A9BE-5680A76CEF6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559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C97503-7DF7-489C-BE82-945B7067DE2F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909E3-5B65-4D55-B29E-C2ADB3813170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FB13798-8EFA-4E9E-BBCA-EBE9FFD94809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57678A01-5F05-4A96-9195-427F32031BF0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CE91F632-98E3-4F8E-B627-0E065AACC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47ED568-8580-4DF1-A8A0-E320A857BE45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D224B418-BEB3-45D5-A91A-3D917E0A8796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1288073753"/>
                    </p:ext>
                  </p:extLst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7AB3469-F703-4373-9071-22459CA3A843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1AA4836-6FE5-4A8C-8D1A-2964E300CCA5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CD10A-0F65-4587-A0AA-81F3B9987F9A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DA11A7A-D1E8-4CD8-B9B9-E8B3F1B7064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80A68E5-3258-4789-88CA-D0C8A44035A7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81B2039E-6623-4958-A9F2-FB80D11E0F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7848B5A8-5658-4618-BBBB-AAE3DC1E6713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19C4E15D-D658-41D8-8682-32CA5D6D7B2B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FFDEA27-9A01-432A-A567-426FCF6CEDB9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FDB146-DD87-46E5-986B-7499994BC3D3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48D37D1-1F41-4980-B8E9-F9AE643BAEF3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CDEF255-9FB7-4234-9F08-EEDFA340229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2D1A591-E809-40D5-ABFA-04A4F366708C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2C4A174C-E3E2-49F2-9ADF-C1AB58D801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5ABFD13-B275-4CA6-B5BF-63C5448E2DCE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9FFE8879-C7C4-44BA-B840-A6654C42DCD4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E84FE2-498A-4A6A-8B42-65BCFC29C0D4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52947D-A8EC-4A75-AFB4-B6506350126A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961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1D489F2-6A30-4231-9CFB-112BF3DD73A8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BF36521-BC6B-4411-8A82-AE4BE03B09E5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3896841-0A00-4337-8702-2850730E629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1DE5DBA-F889-439B-9470-D1269A3CF2CA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E90074B6-8AEB-4CB7-A2C9-3D6209E7D7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12C9E2AF-0359-4915-A65C-A67B0115689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8AA53E75-5A3D-4DE4-9D04-4ADA5DE980C8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EACAFE-CF8A-4CC1-B3E4-1A8A4C31C2B3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22D9CF-E520-47D6-AE77-3B949A46444A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3A730F-B509-4534-80FE-A72A4E772D16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ABE0CEE-BC2A-4546-8AC8-FEFC75DE73AF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7242B34-7A57-43B8-A0A0-E99947634923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71944DAA-74AA-4D72-9DD5-8A044D5612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A2402A5-D9F3-4DC1-A36E-F3BFA0B8EE59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E466E5E4-DB4C-4483-ADCE-AF385208B26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022362-2490-4A67-B723-8954479C87F7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5541C-0EC5-48EF-8AAC-0C663064322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6FCD6EC-85BE-4A70-BC32-DE873EC3BDA4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94B8025-8FF9-40DC-8555-B0B9919E771C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110D6B0-F3F3-47F2-B314-C1AEA2FE3829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FF1A9299-CEB9-41C9-807C-6FC4CBC75D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BF32F070-D968-4586-A461-14DD90D1D71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F5E10659-DF76-4D02-B25F-B6599FC16A7A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43BA41-313E-4B48-82E3-E9D8C61E63BA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58A6FE-17E5-48E7-90A7-4F0D423F3D6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001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E689780-EE31-48AD-B4B7-12D2D3FA3AF0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AB08E02-603E-4CE5-84CA-BA5B34DB96B6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C77F7E7-EF50-41AF-914A-C953A51DA2B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586F11C-37E1-4EFB-A593-317021563EB7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069B3B6E-489A-4D4B-A27F-74716AD97E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B7359C61-556D-46A7-9527-D52DFF83403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104CD6F8-4E2F-4D60-AF22-683E19F99A82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D995DDE-609C-4469-9F9A-54D3BDC8DC64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062C7C-ED39-4F16-A835-67AAD1CEFE19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3A89659-7D6B-4CA4-8967-C58EF857C2A3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28D0E4E-280A-477B-8E6C-204A68E03F63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8F431DA-DEF3-49A6-A720-092D37842A82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57D6E4C4-C53F-42FB-BC4D-22F30C6264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07DB0C1A-95E6-4425-9C99-548D31584849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7A16D43E-B659-418C-A4BE-BAE9B716AFB8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A2A2369-79F3-44FD-BBC8-F7FA8547B08C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62652A-F61A-4948-A29E-0773A5AE3A8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E5A978-03A2-48C3-A2E1-0FFA343A1F35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38EB4C93-A00D-483C-A470-9D47D05AE3FA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31B3A3C-3A91-49B9-81A2-F07B7A709FB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8F0109CB-1702-4DA2-9633-836F930091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DBC44848-06D9-4E4D-A8B6-373B3437A101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A4DA0DAA-D667-4129-8D11-9B13BE79BF42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CB4FF52-BF1B-45FA-B5B0-336DCFFB458E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26653B-669E-489B-8BCB-3D529384D57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311313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3964</TotalTime>
  <Words>445</Words>
  <Application>Microsoft Office PowerPoint</Application>
  <PresentationFormat>A4 Paper (210x297 mm)</PresentationFormat>
  <Paragraphs>135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Aharoni</vt:lpstr>
      <vt:lpstr>Arial</vt:lpstr>
      <vt:lpstr>Calibri</vt:lpstr>
      <vt:lpstr>2_Office Theme</vt:lpstr>
      <vt:lpstr>KESERAGAMAN KEW PA-7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174</cp:revision>
  <cp:lastPrinted>2022-09-12T08:48:07Z</cp:lastPrinted>
  <dcterms:created xsi:type="dcterms:W3CDTF">2022-04-21T06:32:20Z</dcterms:created>
  <dcterms:modified xsi:type="dcterms:W3CDTF">2022-11-10T20:13:35Z</dcterms:modified>
</cp:coreProperties>
</file>